
<file path=[Content_Types].xml><?xml version="1.0" encoding="utf-8"?>
<Types xmlns="http://schemas.openxmlformats.org/package/2006/content-types">
  <Default Extension="png" ContentType="image/png"/>
  <Default Extension="rels" ContentType="application/vnd.openxmlformats-package.relationships+xml"/>
  <Default Extension="fntdata" ContentType="application/x-fontdata"/>
  <Default Extension="xml" ContentType="application/xml"/>
  <Default Extension="gif" ContentType="image/gif"/>
  <Default Extension="jpg" ContentType="image/jpeg"/>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presentation.xml" ContentType="application/vnd.openxmlformats-officedocument.presentationml.presentation.main+xml"/>
  <Override PartName="/ppt/metadata" ContentType="application/binary"/>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2" Type="http://schemas.openxmlformats.org/officeDocument/2006/relationships/custom-properties" Target="docProps/custom.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53" r:id="rId5"/>
    <p:sldMasterId id="2147483667" r:id="rId6"/>
    <p:sldMasterId id="2147483676"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Lst>
  <p:sldSz cy="5143500" cx="9144000"/>
  <p:notesSz cx="6858000" cy="9144000"/>
  <p:embeddedFontLst>
    <p:embeddedFont>
      <p:font typeface="Montserrat SemiBold"/>
      <p:regular r:id="rId37"/>
      <p:bold r:id="rId38"/>
      <p:italic r:id="rId39"/>
      <p:boldItalic r:id="rId40"/>
    </p:embeddedFont>
    <p:embeddedFont>
      <p:font typeface="Montserrat"/>
      <p:regular r:id="rId41"/>
      <p:bold r:id="rId42"/>
      <p:italic r:id="rId43"/>
      <p:boldItalic r:id="rId44"/>
    </p:embeddedFont>
    <p:embeddedFont>
      <p:font typeface="Montserrat Medium"/>
      <p:regular r:id="rId45"/>
      <p:bold r:id="rId46"/>
      <p:italic r:id="rId47"/>
      <p:boldItalic r:id="rId4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 uri="http://customooxmlschemas.google.com/">
      <go:slidesCustomData xmlns:go="http://customooxmlschemas.google.com/" r:id="rId49" roundtripDataSignature="AMtx7mha/i/cG881LC7j3kY7izQsi4Sh1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39" Type="http://schemas.openxmlformats.org/officeDocument/2006/relationships/font" Target="fonts/MontserratSemiBold-italic.fntdata"/><Relationship Id="rId26" Type="http://schemas.openxmlformats.org/officeDocument/2006/relationships/slide" Target="slides/slide18.xml"/><Relationship Id="rId13" Type="http://schemas.openxmlformats.org/officeDocument/2006/relationships/slide" Target="slides/slide5.xml"/><Relationship Id="rId18" Type="http://schemas.openxmlformats.org/officeDocument/2006/relationships/slide" Target="slides/slide10.xml"/><Relationship Id="rId42" Type="http://schemas.openxmlformats.org/officeDocument/2006/relationships/font" Target="fonts/Montserrat-bold.fntdata"/><Relationship Id="rId47" Type="http://schemas.openxmlformats.org/officeDocument/2006/relationships/font" Target="fonts/MontserratMedium-italic.fntdata"/><Relationship Id="rId34" Type="http://schemas.openxmlformats.org/officeDocument/2006/relationships/slide" Target="slides/slide26.xml"/><Relationship Id="rId21" Type="http://schemas.openxmlformats.org/officeDocument/2006/relationships/slide" Target="slides/slide13.xml"/><Relationship Id="rId50" Type="http://schemas.openxmlformats.org/officeDocument/2006/relationships/customXml" Target="../customXml/item1.xml"/><Relationship Id="rId7" Type="http://schemas.openxmlformats.org/officeDocument/2006/relationships/slideMaster" Target="slideMasters/slideMaster4.xml"/><Relationship Id="rId2" Type="http://schemas.openxmlformats.org/officeDocument/2006/relationships/viewProps" Target="viewProps.xml"/><Relationship Id="rId29" Type="http://schemas.openxmlformats.org/officeDocument/2006/relationships/slide" Target="slides/slide21.xml"/><Relationship Id="rId16" Type="http://schemas.openxmlformats.org/officeDocument/2006/relationships/slide" Target="slides/slide8.xml"/><Relationship Id="rId40" Type="http://schemas.openxmlformats.org/officeDocument/2006/relationships/font" Target="fonts/MontserratSemiBold-boldItalic.fntdata"/><Relationship Id="rId45" Type="http://schemas.openxmlformats.org/officeDocument/2006/relationships/font" Target="fonts/MontserratMedium-regular.fntdata"/><Relationship Id="rId32" Type="http://schemas.openxmlformats.org/officeDocument/2006/relationships/slide" Target="slides/slide24.xml"/><Relationship Id="rId37" Type="http://schemas.openxmlformats.org/officeDocument/2006/relationships/font" Target="fonts/MontserratSemiBold-regular.fntdata"/><Relationship Id="rId24" Type="http://schemas.openxmlformats.org/officeDocument/2006/relationships/slide" Target="slides/slide16.xml"/><Relationship Id="rId11" Type="http://schemas.openxmlformats.org/officeDocument/2006/relationships/slide" Target="slides/slide3.xml"/><Relationship Id="rId49" Type="http://customschemas.google.com/relationships/presentationmetadata" Target="metadata"/><Relationship Id="rId5" Type="http://schemas.openxmlformats.org/officeDocument/2006/relationships/slideMaster" Target="slideMasters/slideMaster2.xml"/><Relationship Id="rId36" Type="http://schemas.openxmlformats.org/officeDocument/2006/relationships/slide" Target="slides/slide28.xml"/><Relationship Id="rId23" Type="http://schemas.openxmlformats.org/officeDocument/2006/relationships/slide" Target="slides/slide15.xml"/><Relationship Id="rId28" Type="http://schemas.openxmlformats.org/officeDocument/2006/relationships/slide" Target="slides/slide20.xml"/><Relationship Id="rId15" Type="http://schemas.openxmlformats.org/officeDocument/2006/relationships/slide" Target="slides/slide7.xml"/><Relationship Id="rId44" Type="http://schemas.openxmlformats.org/officeDocument/2006/relationships/font" Target="fonts/Montserrat-boldItalic.fntdata"/><Relationship Id="rId31" Type="http://schemas.openxmlformats.org/officeDocument/2006/relationships/slide" Target="slides/slide23.xml"/><Relationship Id="rId10" Type="http://schemas.openxmlformats.org/officeDocument/2006/relationships/slide" Target="slides/slide2.xml"/><Relationship Id="rId19" Type="http://schemas.openxmlformats.org/officeDocument/2006/relationships/slide" Target="slides/slide11.xml"/><Relationship Id="rId52" Type="http://schemas.openxmlformats.org/officeDocument/2006/relationships/customXml" Target="../customXml/item3.xml"/><Relationship Id="rId43" Type="http://schemas.openxmlformats.org/officeDocument/2006/relationships/font" Target="fonts/Montserrat-italic.fntdata"/><Relationship Id="rId4" Type="http://schemas.openxmlformats.org/officeDocument/2006/relationships/slideMaster" Target="slideMasters/slideMaster1.xml"/><Relationship Id="rId9" Type="http://schemas.openxmlformats.org/officeDocument/2006/relationships/slide" Target="slides/slide1.xml"/><Relationship Id="rId48" Type="http://schemas.openxmlformats.org/officeDocument/2006/relationships/font" Target="fonts/MontserratMedium-boldItalic.fntdata"/><Relationship Id="rId30" Type="http://schemas.openxmlformats.org/officeDocument/2006/relationships/slide" Target="slides/slide22.xml"/><Relationship Id="rId35" Type="http://schemas.openxmlformats.org/officeDocument/2006/relationships/slide" Target="slides/slide27.xml"/><Relationship Id="rId22" Type="http://schemas.openxmlformats.org/officeDocument/2006/relationships/slide" Target="slides/slide14.xml"/><Relationship Id="rId27" Type="http://schemas.openxmlformats.org/officeDocument/2006/relationships/slide" Target="slides/slide19.xml"/><Relationship Id="rId14" Type="http://schemas.openxmlformats.org/officeDocument/2006/relationships/slide" Target="slides/slide6.xml"/><Relationship Id="rId8" Type="http://schemas.openxmlformats.org/officeDocument/2006/relationships/notesMaster" Target="notesMasters/notesMaster1.xml"/><Relationship Id="rId51" Type="http://schemas.openxmlformats.org/officeDocument/2006/relationships/customXml" Target="../customXml/item2.xml"/><Relationship Id="rId3" Type="http://schemas.openxmlformats.org/officeDocument/2006/relationships/presProps" Target="presProps.xml"/><Relationship Id="rId46" Type="http://schemas.openxmlformats.org/officeDocument/2006/relationships/font" Target="fonts/MontserratMedium-bold.fntdata"/><Relationship Id="rId33" Type="http://schemas.openxmlformats.org/officeDocument/2006/relationships/slide" Target="slides/slide25.xml"/><Relationship Id="rId38" Type="http://schemas.openxmlformats.org/officeDocument/2006/relationships/font" Target="fonts/MontserratSemiBold-bold.fntdata"/><Relationship Id="rId25" Type="http://schemas.openxmlformats.org/officeDocument/2006/relationships/slide" Target="slides/slide17.xml"/><Relationship Id="rId12" Type="http://schemas.openxmlformats.org/officeDocument/2006/relationships/slide" Target="slides/slide4.xml"/><Relationship Id="rId17" Type="http://schemas.openxmlformats.org/officeDocument/2006/relationships/slide" Target="slides/slide9.xml"/><Relationship Id="rId41" Type="http://schemas.openxmlformats.org/officeDocument/2006/relationships/font" Target="fonts/Montserrat-regular.fntdata"/><Relationship Id="rId20" Type="http://schemas.openxmlformats.org/officeDocument/2006/relationships/slide" Target="slides/slide12.xml"/><Relationship Id="rId1" Type="http://schemas.openxmlformats.org/officeDocument/2006/relationships/theme" Target="theme/theme4.xml"/><Relationship Id="rId6"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p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5" name="Google Shape;155;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g227acbcab98_0_26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3" name="Google Shape;323;g227acbcab98_0_26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rPr>
              <a:t>WHY THIS SLIDE</a:t>
            </a:r>
            <a:r>
              <a:rPr lang="en">
                <a:solidFill>
                  <a:schemeClr val="dk1"/>
                </a:solidFill>
              </a:rPr>
              <a:t>: A good example of the manual process to create synonyms and the auto-generated synonyms that BR uses to help.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TALK TRACK</a:t>
            </a:r>
            <a:r>
              <a:rPr lang="en">
                <a:solidFill>
                  <a:schemeClr val="dk1"/>
                </a:solidFill>
              </a:rPr>
              <a:t>: Another example here of a customer searching for a “night stand” and seeing no results, while the retailer has many end tables that would fit. Maybe no results appear, or maybe far fewer results appear than you would like. </a:t>
            </a:r>
            <a:endParaRPr b="1">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Bloomreach returns the right results, even when the terms are off, also because of our ability to analyze user behavior. If enough people type “night stand” and navigate to the right “end table” products, we’ll see it and create a synonym on your behalf.</a:t>
            </a:r>
            <a:endParaRPr>
              <a:solidFill>
                <a:schemeClr val="dk1"/>
              </a:solidFill>
            </a:endParaRPr>
          </a:p>
          <a:p>
            <a:pPr indent="0" lvl="0" marL="0" rtl="0" algn="l">
              <a:spcBef>
                <a:spcPts val="0"/>
              </a:spcBef>
              <a:spcAft>
                <a:spcPts val="0"/>
              </a:spcAft>
              <a:buNone/>
            </a:pPr>
            <a:r>
              <a:t/>
            </a:r>
            <a:endParaRPr b="1"/>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g227acbcab98_0_1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4" name="Google Shape;334;g227acbcab98_0_1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rPr>
              <a:t>WHY THIS SLIDE</a:t>
            </a:r>
            <a:r>
              <a:rPr lang="en">
                <a:solidFill>
                  <a:schemeClr val="dk1"/>
                </a:solidFill>
              </a:rPr>
              <a:t>: </a:t>
            </a:r>
            <a:r>
              <a:rPr i="1" lang="en" u="sng">
                <a:solidFill>
                  <a:schemeClr val="dk1"/>
                </a:solidFill>
              </a:rPr>
              <a:t>Briefly</a:t>
            </a:r>
            <a:r>
              <a:rPr lang="en">
                <a:solidFill>
                  <a:schemeClr val="dk1"/>
                </a:solidFill>
              </a:rPr>
              <a:t> describe that Bloomreach has algorithms, “engines”, to solve for each of these use cases. Stay focused on the customer problems, but set yourself up for going into more detail later.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TALK TRACK</a:t>
            </a:r>
            <a:r>
              <a:rPr lang="en">
                <a:solidFill>
                  <a:schemeClr val="dk1"/>
                </a:solidFill>
              </a:rPr>
              <a:t>: We’re going to keep going with search problems for awhile, but I do want to give you the punchline upfront. Bloomreach has an algorithm, an “engine”, to help with each of these major categories of search problems. They all work together to create the optimal search experience. These are:</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Relevance Engine with semantic search </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Optimization engine based on user behavior</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Personalization engine which includes both 1:1 and a variety of segment-based personalization methods</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Customization engine to be able to adapt the search engine to your needs with things like composite algorithms.</a:t>
            </a:r>
            <a:endParaRPr>
              <a:solidFill>
                <a:schemeClr val="dk1"/>
              </a:solidFill>
            </a:endParaRPr>
          </a:p>
          <a:p>
            <a:pPr indent="0" lvl="0" marL="0" rtl="0" algn="l">
              <a:spcBef>
                <a:spcPts val="0"/>
              </a:spcBef>
              <a:spcAft>
                <a:spcPts val="0"/>
              </a:spcAft>
              <a:buNone/>
            </a:pPr>
            <a:r>
              <a:t/>
            </a:r>
            <a:endParaRPr>
              <a:solidFill>
                <a:srgbClr val="002840"/>
              </a:solidFill>
              <a:latin typeface="Montserrat"/>
              <a:ea typeface="Montserrat"/>
              <a:cs typeface="Montserrat"/>
              <a:sym typeface="Montserrat"/>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g227acbcab98_0_15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0" name="Google Shape;380;g227acbcab98_0_15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 name="Shape 396"/>
        <p:cNvGrpSpPr/>
        <p:nvPr/>
      </p:nvGrpSpPr>
      <p:grpSpPr>
        <a:xfrm>
          <a:off x="0" y="0"/>
          <a:ext cx="0" cy="0"/>
          <a:chOff x="0" y="0"/>
          <a:chExt cx="0" cy="0"/>
        </a:xfrm>
      </p:grpSpPr>
      <p:sp>
        <p:nvSpPr>
          <p:cNvPr id="397" name="Google Shape;397;g227acbcab98_0_15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8" name="Google Shape;398;g227acbcab98_0_15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8" name="Shape 418"/>
        <p:cNvGrpSpPr/>
        <p:nvPr/>
      </p:nvGrpSpPr>
      <p:grpSpPr>
        <a:xfrm>
          <a:off x="0" y="0"/>
          <a:ext cx="0" cy="0"/>
          <a:chOff x="0" y="0"/>
          <a:chExt cx="0" cy="0"/>
        </a:xfrm>
      </p:grpSpPr>
      <p:sp>
        <p:nvSpPr>
          <p:cNvPr id="419" name="Google Shape;419;g227acbcab98_0_15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0" name="Google Shape;420;g227acbcab98_0_15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2" name="Shape 442"/>
        <p:cNvGrpSpPr/>
        <p:nvPr/>
      </p:nvGrpSpPr>
      <p:grpSpPr>
        <a:xfrm>
          <a:off x="0" y="0"/>
          <a:ext cx="0" cy="0"/>
          <a:chOff x="0" y="0"/>
          <a:chExt cx="0" cy="0"/>
        </a:xfrm>
      </p:grpSpPr>
      <p:sp>
        <p:nvSpPr>
          <p:cNvPr id="443" name="Google Shape;443;g2282ac2d86f_2_2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4" name="Google Shape;444;g2282ac2d86f_2_2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9" name="Shape 469"/>
        <p:cNvGrpSpPr/>
        <p:nvPr/>
      </p:nvGrpSpPr>
      <p:grpSpPr>
        <a:xfrm>
          <a:off x="0" y="0"/>
          <a:ext cx="0" cy="0"/>
          <a:chOff x="0" y="0"/>
          <a:chExt cx="0" cy="0"/>
        </a:xfrm>
      </p:grpSpPr>
      <p:sp>
        <p:nvSpPr>
          <p:cNvPr id="470" name="Google Shape;470;g2282ac2d86f_2_2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1" name="Google Shape;471;g2282ac2d86f_2_2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7" name="Shape 497"/>
        <p:cNvGrpSpPr/>
        <p:nvPr/>
      </p:nvGrpSpPr>
      <p:grpSpPr>
        <a:xfrm>
          <a:off x="0" y="0"/>
          <a:ext cx="0" cy="0"/>
          <a:chOff x="0" y="0"/>
          <a:chExt cx="0" cy="0"/>
        </a:xfrm>
      </p:grpSpPr>
      <p:sp>
        <p:nvSpPr>
          <p:cNvPr id="498" name="Google Shape;498;g2282ac2d86f_2_2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9" name="Google Shape;499;g2282ac2d86f_2_2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6" name="Shape 526"/>
        <p:cNvGrpSpPr/>
        <p:nvPr/>
      </p:nvGrpSpPr>
      <p:grpSpPr>
        <a:xfrm>
          <a:off x="0" y="0"/>
          <a:ext cx="0" cy="0"/>
          <a:chOff x="0" y="0"/>
          <a:chExt cx="0" cy="0"/>
        </a:xfrm>
      </p:grpSpPr>
      <p:sp>
        <p:nvSpPr>
          <p:cNvPr id="527" name="Google Shape;527;g2282ac2d86f_2_3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8" name="Google Shape;528;g2282ac2d86f_2_3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8" name="Shape 558"/>
        <p:cNvGrpSpPr/>
        <p:nvPr/>
      </p:nvGrpSpPr>
      <p:grpSpPr>
        <a:xfrm>
          <a:off x="0" y="0"/>
          <a:ext cx="0" cy="0"/>
          <a:chOff x="0" y="0"/>
          <a:chExt cx="0" cy="0"/>
        </a:xfrm>
      </p:grpSpPr>
      <p:sp>
        <p:nvSpPr>
          <p:cNvPr id="559" name="Google Shape;559;g2282ac2d86f_2_3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0" name="Google Shape;560;g2282ac2d86f_2_3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p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6" name="Google Shape;166;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Post-covid world </a:t>
            </a:r>
            <a:endParaRPr/>
          </a:p>
          <a:p>
            <a:pPr indent="-298450" lvl="0" marL="457200" rtl="0" algn="l">
              <a:lnSpc>
                <a:spcPct val="100000"/>
              </a:lnSpc>
              <a:spcBef>
                <a:spcPts val="0"/>
              </a:spcBef>
              <a:spcAft>
                <a:spcPts val="0"/>
              </a:spcAft>
              <a:buSzPts val="1100"/>
              <a:buChar char="●"/>
            </a:pPr>
            <a:r>
              <a:rPr lang="en"/>
              <a:t>Covid restrictions are gone and with it, many people are eager to travel, try new experiences, go shopping and all activities that were being restricted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Lack of economic clarity</a:t>
            </a:r>
            <a:endParaRPr/>
          </a:p>
          <a:p>
            <a:pPr indent="-298450" lvl="0" marL="457200" rtl="0" algn="l">
              <a:lnSpc>
                <a:spcPct val="100000"/>
              </a:lnSpc>
              <a:spcBef>
                <a:spcPts val="0"/>
              </a:spcBef>
              <a:spcAft>
                <a:spcPts val="0"/>
              </a:spcAft>
              <a:buSzPts val="1100"/>
              <a:buChar char="●"/>
            </a:pPr>
            <a:r>
              <a:rPr lang="en"/>
              <a:t>Rise of inflation, cost of living crisis and many other things are happening that make it almost impossible to predict future behavior on the market. Studies also show that people are preferring to still invest into experiences, especially travel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Digital-first </a:t>
            </a:r>
            <a:endParaRPr/>
          </a:p>
          <a:p>
            <a:pPr indent="-298450" lvl="0" marL="457200" rtl="0" algn="l">
              <a:lnSpc>
                <a:spcPct val="100000"/>
              </a:lnSpc>
              <a:spcBef>
                <a:spcPts val="0"/>
              </a:spcBef>
              <a:spcAft>
                <a:spcPts val="0"/>
              </a:spcAft>
              <a:buSzPts val="1100"/>
              <a:buChar char="●"/>
            </a:pPr>
            <a:r>
              <a:rPr lang="en"/>
              <a:t>All market segments are switching to a digital-first approach to make sure they can acquire customers from anywhere without restrictions.</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1" name="Shape 591"/>
        <p:cNvGrpSpPr/>
        <p:nvPr/>
      </p:nvGrpSpPr>
      <p:grpSpPr>
        <a:xfrm>
          <a:off x="0" y="0"/>
          <a:ext cx="0" cy="0"/>
          <a:chOff x="0" y="0"/>
          <a:chExt cx="0" cy="0"/>
        </a:xfrm>
      </p:grpSpPr>
      <p:sp>
        <p:nvSpPr>
          <p:cNvPr id="592" name="Google Shape;592;g2282ac2d86f_2_4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3" name="Google Shape;593;g2282ac2d86f_2_4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5" name="Shape 625"/>
        <p:cNvGrpSpPr/>
        <p:nvPr/>
      </p:nvGrpSpPr>
      <p:grpSpPr>
        <a:xfrm>
          <a:off x="0" y="0"/>
          <a:ext cx="0" cy="0"/>
          <a:chOff x="0" y="0"/>
          <a:chExt cx="0" cy="0"/>
        </a:xfrm>
      </p:grpSpPr>
      <p:sp>
        <p:nvSpPr>
          <p:cNvPr id="626" name="Google Shape;626;g2282ac2d86f_2_3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7" name="Google Shape;627;g2282ac2d86f_2_3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2" name="Shape 662"/>
        <p:cNvGrpSpPr/>
        <p:nvPr/>
      </p:nvGrpSpPr>
      <p:grpSpPr>
        <a:xfrm>
          <a:off x="0" y="0"/>
          <a:ext cx="0" cy="0"/>
          <a:chOff x="0" y="0"/>
          <a:chExt cx="0" cy="0"/>
        </a:xfrm>
      </p:grpSpPr>
      <p:sp>
        <p:nvSpPr>
          <p:cNvPr id="663" name="Google Shape;663;g227acbcab98_0_18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4" name="Google Shape;664;g227acbcab98_0_18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Think about the search bar on your site and people searching for queries.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[next slide]</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2" name="Shape 672"/>
        <p:cNvGrpSpPr/>
        <p:nvPr/>
      </p:nvGrpSpPr>
      <p:grpSpPr>
        <a:xfrm>
          <a:off x="0" y="0"/>
          <a:ext cx="0" cy="0"/>
          <a:chOff x="0" y="0"/>
          <a:chExt cx="0" cy="0"/>
        </a:xfrm>
      </p:grpSpPr>
      <p:sp>
        <p:nvSpPr>
          <p:cNvPr id="673" name="Google Shape;673;g227acbcab98_0_18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4" name="Google Shape;674;g227acbcab98_0_18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BloomReach discovery takes that query and understands the relation of the query to products. If you’re using Discovery already, your customers will see the product with that has the highest expected revenue per visit. That's that's the metric that Discovery optimizes against.</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
              <a:t>However, all your customers will see the same results. Even though</a:t>
            </a:r>
            <a:r>
              <a:rPr lang="en">
                <a:solidFill>
                  <a:schemeClr val="dk1"/>
                </a:solidFill>
              </a:rPr>
              <a:t> they might be behaviourally different, thus belonging to different segments. One might be a deal hunter, the other be a premium buyer. And the third one is a trendsetter. But they would all see the same dress in position #1.</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[next slide]</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9" name="Shape 719"/>
        <p:cNvGrpSpPr/>
        <p:nvPr/>
      </p:nvGrpSpPr>
      <p:grpSpPr>
        <a:xfrm>
          <a:off x="0" y="0"/>
          <a:ext cx="0" cy="0"/>
          <a:chOff x="0" y="0"/>
          <a:chExt cx="0" cy="0"/>
        </a:xfrm>
      </p:grpSpPr>
      <p:sp>
        <p:nvSpPr>
          <p:cNvPr id="720" name="Google Shape;720;g227acbcab98_0_18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1" name="Google Shape;721;g227acbcab98_0_18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BloomReach discovery takes that query and understands the relation of the query to products. If you’re using Discovery already, your customers will see the product with that has the highest expected revenue per visit. That's that's the metric that Discovery optimizes against.</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
              <a:t>However, all your customers will see the same results. Even though</a:t>
            </a:r>
            <a:r>
              <a:rPr lang="en">
                <a:solidFill>
                  <a:schemeClr val="dk1"/>
                </a:solidFill>
              </a:rPr>
              <a:t> they might be behaviourally different, thus belonging to different segments. One might be a deal hunter, the other be a premium buyer. And the third one is a trendsetter. But they would all see the same dress in position #1.</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[next slide]</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6" name="Shape 766"/>
        <p:cNvGrpSpPr/>
        <p:nvPr/>
      </p:nvGrpSpPr>
      <p:grpSpPr>
        <a:xfrm>
          <a:off x="0" y="0"/>
          <a:ext cx="0" cy="0"/>
          <a:chOff x="0" y="0"/>
          <a:chExt cx="0" cy="0"/>
        </a:xfrm>
      </p:grpSpPr>
      <p:sp>
        <p:nvSpPr>
          <p:cNvPr id="767" name="Google Shape;767;g227acbcab98_0_19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8" name="Google Shape;768;g227acbcab98_0_19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sz="1000">
                <a:solidFill>
                  <a:schemeClr val="dk1"/>
                </a:solidFill>
                <a:latin typeface="Montserrat"/>
                <a:ea typeface="Montserrat"/>
                <a:cs typeface="Montserrat"/>
                <a:sym typeface="Montserrat"/>
              </a:rPr>
              <a:t>Distinct Segments Based on Behaviour -</a:t>
            </a:r>
            <a:r>
              <a:rPr lang="en" sz="1000">
                <a:solidFill>
                  <a:schemeClr val="dk1"/>
                </a:solidFill>
                <a:latin typeface="Montserrat"/>
                <a:ea typeface="Montserrat"/>
                <a:cs typeface="Montserrat"/>
                <a:sym typeface="Montserrat"/>
              </a:rPr>
              <a:t> Segments for RTCS and the personalized ranking are based on differences in customer behaviour, not only surface level differences in demographics.</a:t>
            </a:r>
            <a:endParaRPr sz="10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rPr b="1" lang="en" sz="1000">
                <a:solidFill>
                  <a:schemeClr val="dk1"/>
                </a:solidFill>
                <a:latin typeface="Montserrat"/>
                <a:ea typeface="Montserrat"/>
                <a:cs typeface="Montserrat"/>
                <a:sym typeface="Montserrat"/>
              </a:rPr>
              <a:t>Unprecedented On-site Traffic Coverage- </a:t>
            </a:r>
            <a:r>
              <a:rPr lang="en" sz="1000">
                <a:solidFill>
                  <a:schemeClr val="dk1"/>
                </a:solidFill>
                <a:latin typeface="Montserrat"/>
                <a:ea typeface="Montserrat"/>
                <a:cs typeface="Montserrat"/>
                <a:sym typeface="Montserrat"/>
              </a:rPr>
              <a:t>Thanks to real-time data collection, and segments informed by on-site behaviour we’re able to segment 50+% of overall traffic, including in-session segment switching.</a:t>
            </a:r>
            <a:endParaRPr sz="10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rPr b="1" lang="en" sz="1000">
                <a:solidFill>
                  <a:schemeClr val="dk1"/>
                </a:solidFill>
                <a:latin typeface="Montserrat"/>
                <a:ea typeface="Montserrat"/>
                <a:cs typeface="Montserrat"/>
                <a:sym typeface="Montserrat"/>
              </a:rPr>
              <a:t>Real-time Analytics - </a:t>
            </a:r>
            <a:r>
              <a:rPr lang="en" sz="1000">
                <a:solidFill>
                  <a:schemeClr val="dk1"/>
                </a:solidFill>
                <a:latin typeface="Montserrat"/>
                <a:ea typeface="Montserrat"/>
                <a:cs typeface="Montserrat"/>
                <a:sym typeface="Montserrat"/>
              </a:rPr>
              <a:t>Real-time analytics enable you to continuously report back on which segments are performing, and which are not to continuously refine your ongoing segment strategy. </a:t>
            </a:r>
            <a:endParaRPr sz="10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rPr b="1" lang="en" sz="1000">
                <a:solidFill>
                  <a:schemeClr val="dk1"/>
                </a:solidFill>
                <a:latin typeface="Montserrat"/>
                <a:ea typeface="Montserrat"/>
                <a:cs typeface="Montserrat"/>
                <a:sym typeface="Montserrat"/>
              </a:rPr>
              <a:t>OOTB AB Testing - </a:t>
            </a:r>
            <a:r>
              <a:rPr lang="en" sz="1000">
                <a:solidFill>
                  <a:schemeClr val="dk1"/>
                </a:solidFill>
                <a:latin typeface="Montserrat"/>
                <a:ea typeface="Montserrat"/>
                <a:cs typeface="Montserrat"/>
                <a:sym typeface="Montserrat"/>
              </a:rPr>
              <a:t>Combined with Real-time Analytics - Quickly determine which segments drive more revenue, which segments don’t and continuously adjust your strategy.</a:t>
            </a:r>
            <a:endParaRPr sz="10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rPr b="1" lang="en" sz="1000">
                <a:solidFill>
                  <a:schemeClr val="dk1"/>
                </a:solidFill>
                <a:latin typeface="Montserrat"/>
                <a:ea typeface="Montserrat"/>
                <a:cs typeface="Montserrat"/>
                <a:sym typeface="Montserrat"/>
              </a:rPr>
              <a:t>Business User Friendly - </a:t>
            </a:r>
            <a:r>
              <a:rPr lang="en" sz="1000">
                <a:solidFill>
                  <a:schemeClr val="dk1"/>
                </a:solidFill>
                <a:latin typeface="Montserrat"/>
                <a:ea typeface="Montserrat"/>
                <a:cs typeface="Montserrat"/>
                <a:sym typeface="Montserrat"/>
              </a:rPr>
              <a:t>No developers required for ongoing management of maintenance, new Segment testing, or Exposing Segmented Search to all site traffic. </a:t>
            </a:r>
            <a:endParaRPr sz="10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rPr b="1" lang="en" sz="1000">
                <a:solidFill>
                  <a:schemeClr val="dk1"/>
                </a:solidFill>
                <a:latin typeface="Montserrat"/>
                <a:ea typeface="Montserrat"/>
                <a:cs typeface="Montserrat"/>
                <a:sym typeface="Montserrat"/>
              </a:rPr>
              <a:t>Relentless Focus on Maximizing Revenue - </a:t>
            </a:r>
            <a:r>
              <a:rPr lang="en" sz="1000">
                <a:solidFill>
                  <a:schemeClr val="dk1"/>
                </a:solidFill>
                <a:latin typeface="Montserrat"/>
                <a:ea typeface="Montserrat"/>
                <a:cs typeface="Montserrat"/>
                <a:sym typeface="Montserrat"/>
              </a:rPr>
              <a:t>Discovery optimize for revenue with the added knowledge of customer segments. Segments inform the best possible ranking, and allow for even more relevant search results and higher RPV.</a:t>
            </a:r>
            <a:endParaRPr sz="10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t/>
            </a:r>
            <a:endParaRPr b="1" sz="10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t/>
            </a:r>
            <a:endParaRPr b="1" sz="10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t/>
            </a:r>
            <a:endParaRPr b="1" sz="10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t/>
            </a:r>
            <a:endParaRPr b="1" sz="10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t/>
            </a:r>
            <a:endParaRPr b="1" sz="10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t/>
            </a:r>
            <a:endParaRPr b="1" sz="10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t/>
            </a:r>
            <a:endParaRPr b="1" sz="10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t/>
            </a:r>
            <a:endParaRPr b="1" sz="1000">
              <a:solidFill>
                <a:schemeClr val="dk1"/>
              </a:solidFill>
              <a:latin typeface="Montserrat"/>
              <a:ea typeface="Montserrat"/>
              <a:cs typeface="Montserrat"/>
              <a:sym typeface="Montserrat"/>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5" name="Shape 785"/>
        <p:cNvGrpSpPr/>
        <p:nvPr/>
      </p:nvGrpSpPr>
      <p:grpSpPr>
        <a:xfrm>
          <a:off x="0" y="0"/>
          <a:ext cx="0" cy="0"/>
          <a:chOff x="0" y="0"/>
          <a:chExt cx="0" cy="0"/>
        </a:xfrm>
      </p:grpSpPr>
      <p:sp>
        <p:nvSpPr>
          <p:cNvPr id="786" name="Google Shape;786;g227acbcab98_0_2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7" name="Google Shape;787;g227acbcab98_0_2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7" name="Shape 817"/>
        <p:cNvGrpSpPr/>
        <p:nvPr/>
      </p:nvGrpSpPr>
      <p:grpSpPr>
        <a:xfrm>
          <a:off x="0" y="0"/>
          <a:ext cx="0" cy="0"/>
          <a:chOff x="0" y="0"/>
          <a:chExt cx="0" cy="0"/>
        </a:xfrm>
      </p:grpSpPr>
      <p:sp>
        <p:nvSpPr>
          <p:cNvPr id="818" name="Google Shape;818;g227acbcab98_0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19" name="Google Shape;819;g227acbcab98_0_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5" name="Shape 835"/>
        <p:cNvGrpSpPr/>
        <p:nvPr/>
      </p:nvGrpSpPr>
      <p:grpSpPr>
        <a:xfrm>
          <a:off x="0" y="0"/>
          <a:ext cx="0" cy="0"/>
          <a:chOff x="0" y="0"/>
          <a:chExt cx="0" cy="0"/>
        </a:xfrm>
      </p:grpSpPr>
      <p:sp>
        <p:nvSpPr>
          <p:cNvPr id="836" name="Google Shape;836;p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37" name="Google Shape;837;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g227acbcab98_0_9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3" name="Google Shape;173;g227acbcab98_0_9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g227acbcab98_0_9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0" name="Google Shape;180;g227acbcab98_0_9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t>I want to start with the wider view on personalization because it is increasingly the way that brands are differentiating themselves in a crowded ecommerce market. Recent Deloitte research has shown that 80% of customers are more likely to make a purchase from a company that gives them a personalized experience. Products and recommendations are more relevant and it’s easier to find what they’re looking for. </a:t>
            </a:r>
            <a:endParaRPr/>
          </a:p>
          <a:p>
            <a:pPr indent="0" lvl="0" marL="0" rtl="0" algn="l">
              <a:lnSpc>
                <a:spcPct val="115000"/>
              </a:lnSpc>
              <a:spcBef>
                <a:spcPts val="200"/>
              </a:spcBef>
              <a:spcAft>
                <a:spcPts val="0"/>
              </a:spcAft>
              <a:buClr>
                <a:schemeClr val="dk1"/>
              </a:buClr>
              <a:buSzPts val="1100"/>
              <a:buFont typeface="Arial"/>
              <a:buNone/>
            </a:pPr>
            <a:r>
              <a:t/>
            </a:r>
            <a:endParaRPr/>
          </a:p>
          <a:p>
            <a:pPr indent="0" lvl="0" marL="0" rtl="0" algn="l">
              <a:lnSpc>
                <a:spcPct val="115000"/>
              </a:lnSpc>
              <a:spcBef>
                <a:spcPts val="200"/>
              </a:spcBef>
              <a:spcAft>
                <a:spcPts val="0"/>
              </a:spcAft>
              <a:buClr>
                <a:schemeClr val="dk1"/>
              </a:buClr>
              <a:buSzPts val="1100"/>
              <a:buFont typeface="Arial"/>
              <a:buNone/>
            </a:pPr>
            <a:r>
              <a:rPr lang="en"/>
              <a:t>But hyper-personalization doesn’t just bring benefits to consumers - ROI from marketing spend from well executed hyper-personalization is up to </a:t>
            </a:r>
            <a:r>
              <a:rPr b="1" lang="en"/>
              <a:t>EIGHT </a:t>
            </a:r>
            <a:r>
              <a:rPr lang="en"/>
              <a:t>times higher than when there is no personalization. And here, hyper personalization means not just simple rules based personalization within a single channel. Rather hyper personalization is about full, real-time 1:1 personalization that is reactive to customer behaviours as they move between channels. </a:t>
            </a:r>
            <a:endParaRPr/>
          </a:p>
          <a:p>
            <a:pPr indent="0" lvl="0" marL="0" rtl="0" algn="l">
              <a:lnSpc>
                <a:spcPct val="115000"/>
              </a:lnSpc>
              <a:spcBef>
                <a:spcPts val="200"/>
              </a:spcBef>
              <a:spcAft>
                <a:spcPts val="0"/>
              </a:spcAft>
              <a:buClr>
                <a:schemeClr val="dk1"/>
              </a:buClr>
              <a:buSzPts val="1100"/>
              <a:buFont typeface="Arial"/>
              <a:buNone/>
            </a:pPr>
            <a:r>
              <a:t/>
            </a:r>
            <a:endParaRPr/>
          </a:p>
          <a:p>
            <a:pPr indent="0" lvl="0" marL="0" rtl="0" algn="l">
              <a:lnSpc>
                <a:spcPct val="115000"/>
              </a:lnSpc>
              <a:spcBef>
                <a:spcPts val="200"/>
              </a:spcBef>
              <a:spcAft>
                <a:spcPts val="0"/>
              </a:spcAft>
              <a:buClr>
                <a:schemeClr val="dk1"/>
              </a:buClr>
              <a:buSzPts val="1100"/>
              <a:buFont typeface="Arial"/>
              <a:buNone/>
            </a:pPr>
            <a:r>
              <a:rPr lang="en"/>
              <a:t>And 90% of customers themselves say that they actually prefer personalized content when engaging with a brand. </a:t>
            </a:r>
            <a:endParaRPr/>
          </a:p>
          <a:p>
            <a:pPr indent="0" lvl="0" marL="0" rtl="0" algn="l">
              <a:lnSpc>
                <a:spcPct val="115000"/>
              </a:lnSpc>
              <a:spcBef>
                <a:spcPts val="200"/>
              </a:spcBef>
              <a:spcAft>
                <a:spcPts val="0"/>
              </a:spcAft>
              <a:buClr>
                <a:schemeClr val="dk1"/>
              </a:buClr>
              <a:buSzPts val="1100"/>
              <a:buFont typeface="Arial"/>
              <a:buNone/>
            </a:pPr>
            <a:r>
              <a:t/>
            </a:r>
            <a:endParaRPr/>
          </a:p>
          <a:p>
            <a:pPr indent="0" lvl="0" marL="0" rtl="0" algn="l">
              <a:lnSpc>
                <a:spcPct val="115000"/>
              </a:lnSpc>
              <a:spcBef>
                <a:spcPts val="200"/>
              </a:spcBef>
              <a:spcAft>
                <a:spcPts val="200"/>
              </a:spcAft>
              <a:buClr>
                <a:schemeClr val="dk1"/>
              </a:buClr>
              <a:buSzPts val="1100"/>
              <a:buFont typeface="Arial"/>
              <a:buNone/>
            </a:pPr>
            <a:r>
              <a:rPr lang="en"/>
              <a:t>All of this means that successfully implementing hyper-personalization brings benefits to your marketing ROI, your customer experience, NPS scores and even the top line.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g227acbcab98_0_9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0" name="Google Shape;200;g227acbcab98_0_9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00"/>
              <a:t>Meet Bloomreach Content Hub - Enrich your content marketing strategy with a content hub that builds dynamic shoppable experiences with personalized content powered by AI. </a:t>
            </a:r>
            <a:endParaRPr sz="1000"/>
          </a:p>
          <a:p>
            <a:pPr indent="0" lvl="0" marL="0" rtl="0" algn="l">
              <a:spcBef>
                <a:spcPts val="0"/>
              </a:spcBef>
              <a:spcAft>
                <a:spcPts val="0"/>
              </a:spcAft>
              <a:buNone/>
            </a:pPr>
            <a:r>
              <a:t/>
            </a:r>
            <a:endParaRPr sz="1000"/>
          </a:p>
          <a:p>
            <a:pPr indent="0" lvl="0" marL="0" rtl="0" algn="l">
              <a:lnSpc>
                <a:spcPct val="115000"/>
              </a:lnSpc>
              <a:spcBef>
                <a:spcPts val="0"/>
              </a:spcBef>
              <a:spcAft>
                <a:spcPts val="0"/>
              </a:spcAft>
              <a:buClr>
                <a:schemeClr val="dk1"/>
              </a:buClr>
              <a:buSzPts val="1100"/>
              <a:buFont typeface="Arial"/>
              <a:buNone/>
            </a:pPr>
            <a:r>
              <a:rPr lang="en" sz="1000">
                <a:solidFill>
                  <a:srgbClr val="002840"/>
                </a:solidFill>
                <a:latin typeface="Montserrat"/>
                <a:ea typeface="Montserrat"/>
                <a:cs typeface="Montserrat"/>
                <a:sym typeface="Montserrat"/>
              </a:rPr>
              <a:t>Differentiators:</a:t>
            </a:r>
            <a:endParaRPr sz="1000">
              <a:solidFill>
                <a:srgbClr val="002840"/>
              </a:solidFill>
              <a:latin typeface="Montserrat"/>
              <a:ea typeface="Montserrat"/>
              <a:cs typeface="Montserrat"/>
              <a:sym typeface="Montserrat"/>
            </a:endParaRPr>
          </a:p>
          <a:p>
            <a:pPr indent="-292100" lvl="0" marL="457200" rtl="0" algn="l">
              <a:lnSpc>
                <a:spcPct val="115000"/>
              </a:lnSpc>
              <a:spcBef>
                <a:spcPts val="0"/>
              </a:spcBef>
              <a:spcAft>
                <a:spcPts val="0"/>
              </a:spcAft>
              <a:buClr>
                <a:srgbClr val="002840"/>
              </a:buClr>
              <a:buSzPts val="1000"/>
              <a:buFont typeface="Montserrat"/>
              <a:buChar char="●"/>
            </a:pPr>
            <a:r>
              <a:rPr b="1" lang="en" sz="1000">
                <a:solidFill>
                  <a:srgbClr val="002840"/>
                </a:solidFill>
                <a:latin typeface="Montserrat"/>
                <a:ea typeface="Montserrat"/>
                <a:cs typeface="Montserrat"/>
                <a:sym typeface="Montserrat"/>
              </a:rPr>
              <a:t>Drag and drop</a:t>
            </a:r>
            <a:r>
              <a:rPr lang="en" sz="1000">
                <a:solidFill>
                  <a:srgbClr val="002840"/>
                </a:solidFill>
                <a:latin typeface="Montserrat"/>
                <a:ea typeface="Montserrat"/>
                <a:cs typeface="Montserrat"/>
                <a:sym typeface="Montserrat"/>
              </a:rPr>
              <a:t>: as the “best CMS for commerce” we help you easily add products to pages thanks to our integration with Discovery, and those products are AI-optimized, which helps you save time by not worrying about inventory levels or popularity of those products. </a:t>
            </a:r>
            <a:endParaRPr sz="1000">
              <a:solidFill>
                <a:srgbClr val="002840"/>
              </a:solidFill>
              <a:latin typeface="Montserrat"/>
              <a:ea typeface="Montserrat"/>
              <a:cs typeface="Montserrat"/>
              <a:sym typeface="Montserrat"/>
            </a:endParaRPr>
          </a:p>
          <a:p>
            <a:pPr indent="-292100" lvl="1" marL="914400" rtl="0" algn="l">
              <a:lnSpc>
                <a:spcPct val="115000"/>
              </a:lnSpc>
              <a:spcBef>
                <a:spcPts val="1600"/>
              </a:spcBef>
              <a:spcAft>
                <a:spcPts val="0"/>
              </a:spcAft>
              <a:buClr>
                <a:srgbClr val="002840"/>
              </a:buClr>
              <a:buSzPts val="1000"/>
              <a:buFont typeface="Montserrat"/>
              <a:buChar char="○"/>
            </a:pPr>
            <a:r>
              <a:rPr lang="en" sz="1000">
                <a:solidFill>
                  <a:srgbClr val="002840"/>
                </a:solidFill>
                <a:latin typeface="Montserrat"/>
                <a:ea typeface="Montserrat"/>
                <a:cs typeface="Montserrat"/>
                <a:sym typeface="Montserrat"/>
              </a:rPr>
              <a:t>Feature: Pre-Built Components</a:t>
            </a:r>
            <a:endParaRPr sz="1000">
              <a:solidFill>
                <a:srgbClr val="002840"/>
              </a:solidFill>
              <a:latin typeface="Montserrat"/>
              <a:ea typeface="Montserrat"/>
              <a:cs typeface="Montserrat"/>
              <a:sym typeface="Montserrat"/>
            </a:endParaRPr>
          </a:p>
          <a:p>
            <a:pPr indent="-292100" lvl="1" marL="914400" rtl="0" algn="l">
              <a:lnSpc>
                <a:spcPct val="115000"/>
              </a:lnSpc>
              <a:spcBef>
                <a:spcPts val="1600"/>
              </a:spcBef>
              <a:spcAft>
                <a:spcPts val="0"/>
              </a:spcAft>
              <a:buClr>
                <a:srgbClr val="002840"/>
              </a:buClr>
              <a:buSzPts val="1000"/>
              <a:buFont typeface="Montserrat"/>
              <a:buChar char="○"/>
            </a:pPr>
            <a:r>
              <a:rPr lang="en" sz="1000">
                <a:solidFill>
                  <a:srgbClr val="002840"/>
                </a:solidFill>
                <a:latin typeface="Montserrat"/>
                <a:ea typeface="Montserrat"/>
                <a:cs typeface="Montserrat"/>
                <a:sym typeface="Montserrat"/>
              </a:rPr>
              <a:t>Future Feature: Pre-Built Templates</a:t>
            </a:r>
            <a:endParaRPr sz="1000">
              <a:solidFill>
                <a:srgbClr val="002840"/>
              </a:solidFill>
              <a:latin typeface="Montserrat"/>
              <a:ea typeface="Montserrat"/>
              <a:cs typeface="Montserrat"/>
              <a:sym typeface="Montserrat"/>
            </a:endParaRPr>
          </a:p>
          <a:p>
            <a:pPr indent="-292100" lvl="0" marL="457200" rtl="0" algn="l">
              <a:lnSpc>
                <a:spcPct val="115000"/>
              </a:lnSpc>
              <a:spcBef>
                <a:spcPts val="0"/>
              </a:spcBef>
              <a:spcAft>
                <a:spcPts val="0"/>
              </a:spcAft>
              <a:buClr>
                <a:srgbClr val="002840"/>
              </a:buClr>
              <a:buSzPts val="1000"/>
              <a:buFont typeface="Montserrat"/>
              <a:buChar char="●"/>
            </a:pPr>
            <a:r>
              <a:rPr b="1" lang="en" sz="1000">
                <a:solidFill>
                  <a:srgbClr val="002840"/>
                </a:solidFill>
                <a:latin typeface="Montserrat"/>
                <a:ea typeface="Montserrat"/>
                <a:cs typeface="Montserrat"/>
                <a:sym typeface="Montserrat"/>
              </a:rPr>
              <a:t>Scale with personalization</a:t>
            </a:r>
            <a:r>
              <a:rPr lang="en" sz="1000">
                <a:solidFill>
                  <a:srgbClr val="002840"/>
                </a:solidFill>
                <a:latin typeface="Montserrat"/>
                <a:ea typeface="Montserrat"/>
                <a:cs typeface="Montserrat"/>
                <a:sym typeface="Montserrat"/>
              </a:rPr>
              <a:t>: rather than creating a new landing page for every campaign or landing page, the Content module helps you personalize content and products to create essentially “30,000 websites” as MKM called it. You save time by not having to build from scratch</a:t>
            </a:r>
            <a:endParaRPr sz="1000">
              <a:solidFill>
                <a:srgbClr val="002840"/>
              </a:solidFill>
              <a:latin typeface="Montserrat"/>
              <a:ea typeface="Montserrat"/>
              <a:cs typeface="Montserrat"/>
              <a:sym typeface="Montserrat"/>
            </a:endParaRPr>
          </a:p>
          <a:p>
            <a:pPr indent="-292100" lvl="1" marL="914400" rtl="0" algn="l">
              <a:lnSpc>
                <a:spcPct val="115000"/>
              </a:lnSpc>
              <a:spcBef>
                <a:spcPts val="1600"/>
              </a:spcBef>
              <a:spcAft>
                <a:spcPts val="0"/>
              </a:spcAft>
              <a:buClr>
                <a:srgbClr val="002840"/>
              </a:buClr>
              <a:buSzPts val="1000"/>
              <a:buFont typeface="Montserrat"/>
              <a:buChar char="○"/>
            </a:pPr>
            <a:r>
              <a:rPr lang="en" sz="1000">
                <a:solidFill>
                  <a:srgbClr val="002840"/>
                </a:solidFill>
                <a:latin typeface="Montserrat"/>
                <a:ea typeface="Montserrat"/>
                <a:cs typeface="Montserrat"/>
                <a:sym typeface="Montserrat"/>
              </a:rPr>
              <a:t>Audience &amp; Segment Management</a:t>
            </a:r>
            <a:endParaRPr sz="1000">
              <a:solidFill>
                <a:srgbClr val="002840"/>
              </a:solidFill>
              <a:latin typeface="Montserrat"/>
              <a:ea typeface="Montserrat"/>
              <a:cs typeface="Montserrat"/>
              <a:sym typeface="Montserrat"/>
            </a:endParaRPr>
          </a:p>
          <a:p>
            <a:pPr indent="-292100" lvl="1" marL="914400" rtl="0" algn="l">
              <a:lnSpc>
                <a:spcPct val="115000"/>
              </a:lnSpc>
              <a:spcBef>
                <a:spcPts val="1600"/>
              </a:spcBef>
              <a:spcAft>
                <a:spcPts val="0"/>
              </a:spcAft>
              <a:buClr>
                <a:srgbClr val="002840"/>
              </a:buClr>
              <a:buSzPts val="1000"/>
              <a:buFont typeface="Montserrat"/>
              <a:buChar char="○"/>
            </a:pPr>
            <a:r>
              <a:rPr lang="en" sz="1000">
                <a:solidFill>
                  <a:srgbClr val="002840"/>
                </a:solidFill>
                <a:latin typeface="Montserrat"/>
                <a:ea typeface="Montserrat"/>
                <a:cs typeface="Montserrat"/>
                <a:sym typeface="Montserrat"/>
              </a:rPr>
              <a:t>Personalization on Component Level (not just full page variant)</a:t>
            </a:r>
            <a:endParaRPr sz="1000">
              <a:solidFill>
                <a:srgbClr val="002840"/>
              </a:solidFill>
              <a:latin typeface="Montserrat"/>
              <a:ea typeface="Montserrat"/>
              <a:cs typeface="Montserrat"/>
              <a:sym typeface="Montserrat"/>
            </a:endParaRPr>
          </a:p>
          <a:p>
            <a:pPr indent="-292100" lvl="1" marL="914400" rtl="0" algn="l">
              <a:lnSpc>
                <a:spcPct val="115000"/>
              </a:lnSpc>
              <a:spcBef>
                <a:spcPts val="1600"/>
              </a:spcBef>
              <a:spcAft>
                <a:spcPts val="0"/>
              </a:spcAft>
              <a:buClr>
                <a:srgbClr val="002840"/>
              </a:buClr>
              <a:buSzPts val="1000"/>
              <a:buFont typeface="Montserrat"/>
              <a:buChar char="○"/>
            </a:pPr>
            <a:r>
              <a:rPr lang="en" sz="1000">
                <a:solidFill>
                  <a:srgbClr val="002840"/>
                </a:solidFill>
                <a:latin typeface="Montserrat"/>
                <a:ea typeface="Montserrat"/>
                <a:cs typeface="Montserrat"/>
                <a:sym typeface="Montserrat"/>
              </a:rPr>
              <a:t>Customer Data from Engagement</a:t>
            </a:r>
            <a:endParaRPr sz="1000">
              <a:solidFill>
                <a:srgbClr val="002840"/>
              </a:solidFill>
              <a:latin typeface="Montserrat"/>
              <a:ea typeface="Montserrat"/>
              <a:cs typeface="Montserrat"/>
              <a:sym typeface="Montserrat"/>
            </a:endParaRPr>
          </a:p>
          <a:p>
            <a:pPr indent="-292100" lvl="1" marL="914400" rtl="0" algn="l">
              <a:lnSpc>
                <a:spcPct val="115000"/>
              </a:lnSpc>
              <a:spcBef>
                <a:spcPts val="1600"/>
              </a:spcBef>
              <a:spcAft>
                <a:spcPts val="0"/>
              </a:spcAft>
              <a:buClr>
                <a:srgbClr val="002840"/>
              </a:buClr>
              <a:buSzPts val="1000"/>
              <a:buFont typeface="Montserrat"/>
              <a:buChar char="○"/>
            </a:pPr>
            <a:r>
              <a:rPr lang="en" sz="1000">
                <a:solidFill>
                  <a:srgbClr val="002840"/>
                </a:solidFill>
                <a:latin typeface="Montserrat"/>
                <a:ea typeface="Montserrat"/>
                <a:cs typeface="Montserrat"/>
                <a:sym typeface="Montserrat"/>
              </a:rPr>
              <a:t>Continued Personalization (not just for Content Hub)</a:t>
            </a:r>
            <a:endParaRPr sz="1000">
              <a:solidFill>
                <a:srgbClr val="002840"/>
              </a:solidFill>
              <a:latin typeface="Montserrat"/>
              <a:ea typeface="Montserrat"/>
              <a:cs typeface="Montserrat"/>
              <a:sym typeface="Montserrat"/>
            </a:endParaRPr>
          </a:p>
          <a:p>
            <a:pPr indent="-292100" lvl="0" marL="457200" rtl="0" algn="l">
              <a:lnSpc>
                <a:spcPct val="115000"/>
              </a:lnSpc>
              <a:spcBef>
                <a:spcPts val="0"/>
              </a:spcBef>
              <a:spcAft>
                <a:spcPts val="0"/>
              </a:spcAft>
              <a:buClr>
                <a:srgbClr val="002840"/>
              </a:buClr>
              <a:buSzPts val="1000"/>
              <a:buFont typeface="Montserrat"/>
              <a:buChar char="●"/>
            </a:pPr>
            <a:r>
              <a:rPr b="1" lang="en" sz="1000">
                <a:solidFill>
                  <a:srgbClr val="002840"/>
                </a:solidFill>
                <a:latin typeface="Montserrat"/>
                <a:ea typeface="Montserrat"/>
                <a:cs typeface="Montserrat"/>
                <a:sym typeface="Montserrat"/>
              </a:rPr>
              <a:t>Optimized for SEO</a:t>
            </a:r>
            <a:endParaRPr b="1" sz="1000">
              <a:solidFill>
                <a:srgbClr val="002840"/>
              </a:solidFill>
              <a:latin typeface="Montserrat"/>
              <a:ea typeface="Montserrat"/>
              <a:cs typeface="Montserrat"/>
              <a:sym typeface="Montserrat"/>
            </a:endParaRPr>
          </a:p>
          <a:p>
            <a:pPr indent="-292100" lvl="1" marL="914400" rtl="0" algn="l">
              <a:lnSpc>
                <a:spcPct val="115000"/>
              </a:lnSpc>
              <a:spcBef>
                <a:spcPts val="0"/>
              </a:spcBef>
              <a:spcAft>
                <a:spcPts val="0"/>
              </a:spcAft>
              <a:buClr>
                <a:srgbClr val="1D1C1D"/>
              </a:buClr>
              <a:buSzPts val="1000"/>
              <a:buFont typeface="Arial"/>
              <a:buChar char="○"/>
            </a:pPr>
            <a:r>
              <a:rPr lang="en" sz="1000">
                <a:solidFill>
                  <a:srgbClr val="1D1C1D"/>
                </a:solidFill>
                <a:highlight>
                  <a:srgbClr val="F8F8F8"/>
                </a:highlight>
              </a:rPr>
              <a:t>These pages are naturally optimized by SEO: </a:t>
            </a:r>
            <a:endParaRPr sz="1000">
              <a:solidFill>
                <a:srgbClr val="1D1C1D"/>
              </a:solidFill>
              <a:highlight>
                <a:srgbClr val="F8F8F8"/>
              </a:highlight>
            </a:endParaRPr>
          </a:p>
          <a:p>
            <a:pPr indent="-292100" lvl="2" marL="1371600" rtl="0" algn="l">
              <a:lnSpc>
                <a:spcPct val="115000"/>
              </a:lnSpc>
              <a:spcBef>
                <a:spcPts val="0"/>
              </a:spcBef>
              <a:spcAft>
                <a:spcPts val="0"/>
              </a:spcAft>
              <a:buClr>
                <a:srgbClr val="1D1C1D"/>
              </a:buClr>
              <a:buSzPts val="1000"/>
              <a:buFont typeface="Arial"/>
              <a:buChar char="■"/>
            </a:pPr>
            <a:r>
              <a:rPr lang="en" sz="1000">
                <a:solidFill>
                  <a:srgbClr val="1D1C1D"/>
                </a:solidFill>
                <a:highlight>
                  <a:srgbClr val="F8F8F8"/>
                </a:highlight>
              </a:rPr>
              <a:t>Just having relevant content that is indexable by Google </a:t>
            </a:r>
            <a:endParaRPr sz="1000">
              <a:solidFill>
                <a:srgbClr val="1D1C1D"/>
              </a:solidFill>
              <a:highlight>
                <a:srgbClr val="F8F8F8"/>
              </a:highlight>
            </a:endParaRPr>
          </a:p>
          <a:p>
            <a:pPr indent="-292100" lvl="2" marL="1371600" rtl="0" algn="l">
              <a:lnSpc>
                <a:spcPct val="115000"/>
              </a:lnSpc>
              <a:spcBef>
                <a:spcPts val="0"/>
              </a:spcBef>
              <a:spcAft>
                <a:spcPts val="0"/>
              </a:spcAft>
              <a:buClr>
                <a:srgbClr val="1D1C1D"/>
              </a:buClr>
              <a:buSzPts val="1000"/>
              <a:buFont typeface="Arial"/>
              <a:buChar char="■"/>
            </a:pPr>
            <a:r>
              <a:rPr lang="en" sz="1000">
                <a:solidFill>
                  <a:srgbClr val="1D1C1D"/>
                </a:solidFill>
                <a:highlight>
                  <a:srgbClr val="F8F8F8"/>
                </a:highlight>
              </a:rPr>
              <a:t>Server side rendering (allowing google to index a page) </a:t>
            </a:r>
            <a:endParaRPr sz="1000">
              <a:solidFill>
                <a:srgbClr val="1D1C1D"/>
              </a:solidFill>
              <a:highlight>
                <a:srgbClr val="F8F8F8"/>
              </a:highlight>
            </a:endParaRPr>
          </a:p>
          <a:p>
            <a:pPr indent="-292100" lvl="2" marL="1371600" rtl="0" algn="l">
              <a:lnSpc>
                <a:spcPct val="115000"/>
              </a:lnSpc>
              <a:spcBef>
                <a:spcPts val="0"/>
              </a:spcBef>
              <a:spcAft>
                <a:spcPts val="0"/>
              </a:spcAft>
              <a:buClr>
                <a:srgbClr val="1D1C1D"/>
              </a:buClr>
              <a:buSzPts val="1000"/>
              <a:buFont typeface="Arial"/>
              <a:buChar char="■"/>
            </a:pPr>
            <a:r>
              <a:rPr lang="en" sz="1000">
                <a:solidFill>
                  <a:srgbClr val="1D1C1D"/>
                </a:solidFill>
                <a:highlight>
                  <a:srgbClr val="F8F8F8"/>
                </a:highlight>
              </a:rPr>
              <a:t>Provides structured metadata to search engines (often landing pages are island pages that are outside the main domain)</a:t>
            </a:r>
            <a:endParaRPr sz="1000">
              <a:solidFill>
                <a:srgbClr val="1D1C1D"/>
              </a:solidFill>
              <a:highlight>
                <a:srgbClr val="F8F8F8"/>
              </a:highlight>
            </a:endParaRPr>
          </a:p>
          <a:p>
            <a:pPr indent="-292100" lvl="2" marL="1371600" rtl="0" algn="l">
              <a:lnSpc>
                <a:spcPct val="115000"/>
              </a:lnSpc>
              <a:spcBef>
                <a:spcPts val="0"/>
              </a:spcBef>
              <a:spcAft>
                <a:spcPts val="0"/>
              </a:spcAft>
              <a:buClr>
                <a:srgbClr val="1D1C1D"/>
              </a:buClr>
              <a:buSzPts val="1000"/>
              <a:buFont typeface="Arial"/>
              <a:buChar char="■"/>
            </a:pPr>
            <a:r>
              <a:rPr lang="en" sz="1000">
                <a:solidFill>
                  <a:srgbClr val="1D1C1D"/>
                </a:solidFill>
                <a:highlight>
                  <a:srgbClr val="F8F8F8"/>
                </a:highlight>
              </a:rPr>
              <a:t>Rendering speed of pages (including image load speed). Landing pages are slower to load than regular page delivery</a:t>
            </a:r>
            <a:endParaRPr sz="1000">
              <a:solidFill>
                <a:srgbClr val="002840"/>
              </a:solidFill>
              <a:latin typeface="Montserrat"/>
              <a:ea typeface="Montserrat"/>
              <a:cs typeface="Montserrat"/>
              <a:sym typeface="Montserrat"/>
            </a:endParaRPr>
          </a:p>
          <a:p>
            <a:pPr indent="-292100" lvl="1" marL="914400" rtl="0" algn="l">
              <a:lnSpc>
                <a:spcPct val="115000"/>
              </a:lnSpc>
              <a:spcBef>
                <a:spcPts val="1600"/>
              </a:spcBef>
              <a:spcAft>
                <a:spcPts val="0"/>
              </a:spcAft>
              <a:buClr>
                <a:srgbClr val="002840"/>
              </a:buClr>
              <a:buSzPts val="1000"/>
              <a:buFont typeface="Montserrat"/>
              <a:buChar char="○"/>
            </a:pPr>
            <a:r>
              <a:rPr lang="en" sz="1000">
                <a:solidFill>
                  <a:srgbClr val="002840"/>
                </a:solidFill>
                <a:latin typeface="Montserrat"/>
                <a:ea typeface="Montserrat"/>
                <a:cs typeface="Montserrat"/>
                <a:sym typeface="Montserrat"/>
              </a:rPr>
              <a:t>Feature: Content &amp; Component Metadata</a:t>
            </a:r>
            <a:endParaRPr sz="1000">
              <a:solidFill>
                <a:srgbClr val="002840"/>
              </a:solidFill>
              <a:latin typeface="Montserrat"/>
              <a:ea typeface="Montserrat"/>
              <a:cs typeface="Montserrat"/>
              <a:sym typeface="Montserrat"/>
            </a:endParaRPr>
          </a:p>
          <a:p>
            <a:pPr indent="-292100" lvl="1" marL="914400" rtl="0" algn="l">
              <a:lnSpc>
                <a:spcPct val="115000"/>
              </a:lnSpc>
              <a:spcBef>
                <a:spcPts val="1600"/>
              </a:spcBef>
              <a:spcAft>
                <a:spcPts val="0"/>
              </a:spcAft>
              <a:buClr>
                <a:srgbClr val="002840"/>
              </a:buClr>
              <a:buSzPts val="1000"/>
              <a:buFont typeface="Montserrat"/>
              <a:buChar char="○"/>
            </a:pPr>
            <a:r>
              <a:rPr lang="en" sz="1000">
                <a:solidFill>
                  <a:srgbClr val="002840"/>
                </a:solidFill>
                <a:latin typeface="Montserrat"/>
                <a:ea typeface="Montserrat"/>
                <a:cs typeface="Montserrat"/>
                <a:sym typeface="Montserrat"/>
              </a:rPr>
              <a:t>Future Feature: Fast-loading SPA including hosting</a:t>
            </a:r>
            <a:endParaRPr sz="1000">
              <a:solidFill>
                <a:srgbClr val="002840"/>
              </a:solidFill>
              <a:latin typeface="Montserrat"/>
              <a:ea typeface="Montserrat"/>
              <a:cs typeface="Montserrat"/>
              <a:sym typeface="Montserrat"/>
            </a:endParaRPr>
          </a:p>
          <a:p>
            <a:pPr indent="-292100" lvl="1" marL="914400" rtl="0" algn="l">
              <a:lnSpc>
                <a:spcPct val="115000"/>
              </a:lnSpc>
              <a:spcBef>
                <a:spcPts val="1600"/>
              </a:spcBef>
              <a:spcAft>
                <a:spcPts val="0"/>
              </a:spcAft>
              <a:buClr>
                <a:srgbClr val="002840"/>
              </a:buClr>
              <a:buSzPts val="1000"/>
              <a:buFont typeface="Montserrat"/>
              <a:buChar char="○"/>
            </a:pPr>
            <a:r>
              <a:rPr lang="en" sz="1000">
                <a:solidFill>
                  <a:srgbClr val="002840"/>
                </a:solidFill>
                <a:latin typeface="Montserrat"/>
                <a:ea typeface="Montserrat"/>
                <a:cs typeface="Montserrat"/>
                <a:sym typeface="Montserrat"/>
              </a:rPr>
              <a:t>Future Feature: SEO Analytics? w/ Open UI?</a:t>
            </a:r>
            <a:endParaRPr sz="1000">
              <a:solidFill>
                <a:srgbClr val="002840"/>
              </a:solidFill>
              <a:latin typeface="Montserrat"/>
              <a:ea typeface="Montserrat"/>
              <a:cs typeface="Montserrat"/>
              <a:sym typeface="Montserrat"/>
            </a:endParaRPr>
          </a:p>
          <a:p>
            <a:pPr indent="-292100" lvl="0" marL="457200" rtl="0" algn="l">
              <a:lnSpc>
                <a:spcPct val="115000"/>
              </a:lnSpc>
              <a:spcBef>
                <a:spcPts val="0"/>
              </a:spcBef>
              <a:spcAft>
                <a:spcPts val="0"/>
              </a:spcAft>
              <a:buClr>
                <a:srgbClr val="002840"/>
              </a:buClr>
              <a:buSzPts val="1000"/>
              <a:buFont typeface="Montserrat"/>
              <a:buChar char="●"/>
            </a:pPr>
            <a:r>
              <a:rPr b="1" lang="en" sz="1000">
                <a:solidFill>
                  <a:srgbClr val="002840"/>
                </a:solidFill>
                <a:latin typeface="Montserrat"/>
                <a:ea typeface="Montserrat"/>
                <a:cs typeface="Montserrat"/>
                <a:sym typeface="Montserrat"/>
              </a:rPr>
              <a:t>Analytics to prove the value of content</a:t>
            </a:r>
            <a:endParaRPr b="1" sz="1000">
              <a:solidFill>
                <a:srgbClr val="002840"/>
              </a:solidFill>
              <a:latin typeface="Montserrat"/>
              <a:ea typeface="Montserrat"/>
              <a:cs typeface="Montserrat"/>
              <a:sym typeface="Montserrat"/>
            </a:endParaRPr>
          </a:p>
          <a:p>
            <a:pPr indent="-292100" lvl="1" marL="914400" rtl="0" algn="l">
              <a:lnSpc>
                <a:spcPct val="115000"/>
              </a:lnSpc>
              <a:spcBef>
                <a:spcPts val="1600"/>
              </a:spcBef>
              <a:spcAft>
                <a:spcPts val="0"/>
              </a:spcAft>
              <a:buClr>
                <a:srgbClr val="002840"/>
              </a:buClr>
              <a:buSzPts val="1000"/>
              <a:buFont typeface="Montserrat"/>
              <a:buChar char="○"/>
            </a:pPr>
            <a:r>
              <a:rPr lang="en" sz="1000">
                <a:solidFill>
                  <a:srgbClr val="002840"/>
                </a:solidFill>
                <a:latin typeface="Montserrat"/>
                <a:ea typeface="Montserrat"/>
                <a:cs typeface="Montserrat"/>
                <a:sym typeface="Montserrat"/>
              </a:rPr>
              <a:t>We have better analytics than any CMS thanks to a deep understanding of customers and products. Engagement and Discovery</a:t>
            </a:r>
            <a:endParaRPr sz="1000">
              <a:solidFill>
                <a:srgbClr val="002840"/>
              </a:solidFill>
              <a:latin typeface="Montserrat"/>
              <a:ea typeface="Montserrat"/>
              <a:cs typeface="Montserrat"/>
              <a:sym typeface="Montserrat"/>
            </a:endParaRPr>
          </a:p>
          <a:p>
            <a:pPr indent="-292100" lvl="1" marL="914400" rtl="0" algn="l">
              <a:lnSpc>
                <a:spcPct val="115000"/>
              </a:lnSpc>
              <a:spcBef>
                <a:spcPts val="1600"/>
              </a:spcBef>
              <a:spcAft>
                <a:spcPts val="0"/>
              </a:spcAft>
              <a:buClr>
                <a:srgbClr val="002840"/>
              </a:buClr>
              <a:buSzPts val="1000"/>
              <a:buFont typeface="Montserrat"/>
              <a:buChar char="○"/>
            </a:pPr>
            <a:r>
              <a:rPr lang="en" sz="1000">
                <a:solidFill>
                  <a:srgbClr val="002840"/>
                </a:solidFill>
                <a:latin typeface="Montserrat"/>
                <a:ea typeface="Montserrat"/>
                <a:cs typeface="Montserrat"/>
                <a:sym typeface="Montserrat"/>
              </a:rPr>
              <a:t>Future: Paul’s graph</a:t>
            </a:r>
            <a:endParaRPr sz="1000">
              <a:solidFill>
                <a:srgbClr val="002840"/>
              </a:solidFill>
              <a:latin typeface="Montserrat"/>
              <a:ea typeface="Montserrat"/>
              <a:cs typeface="Montserrat"/>
              <a:sym typeface="Montserrat"/>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g227acbcab98_0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0" name="Google Shape;220;g227acbcab98_0_5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Let’s start with the obvious. Customers hate a disconnected commerce experience. We’ve all had that experience. Receiving an email or ad for a product that you’ve already bought. Getting presented with stories and content that are not relevant to my purchase, and so on.</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That dislike translates into.</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Step 1: Unify your customer and product data; Step 2: activate your data in real-time across all channels</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g227acbcab98_0_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2" name="Google Shape;242;g227acbcab98_0_7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Let’s start with the obvious. Customers hate a disconnected commerce experience. We’ve all had that experience. Receiving an email or ad for a product that you’ve already bought. Getting presented with stories and content that are not relevant to my purchase, and so on.</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That dislike translates into.</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Step 1: Unify your customer and product data; Step 2: activate your data in real-time across all channels</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g227acbcab98_0_24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5" name="Google Shape;265;g227acbcab98_0_244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g227acbcab98_0_1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0" name="Google Shape;280;g227acbcab98_0_1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rPr>
              <a:t>WHY THIS SLIDE</a:t>
            </a:r>
            <a:r>
              <a:rPr lang="en">
                <a:solidFill>
                  <a:schemeClr val="dk1"/>
                </a:solidFill>
              </a:rPr>
              <a:t>: </a:t>
            </a:r>
            <a:r>
              <a:rPr i="1" lang="en" u="sng">
                <a:solidFill>
                  <a:schemeClr val="dk1"/>
                </a:solidFill>
              </a:rPr>
              <a:t>Briefly</a:t>
            </a:r>
            <a:r>
              <a:rPr lang="en">
                <a:solidFill>
                  <a:schemeClr val="dk1"/>
                </a:solidFill>
              </a:rPr>
              <a:t> describe that Bloomreach has algorithms, “engines”, to solve for each of these use cases. Stay focused on the customer problems, but set yourself up for going into more detail later.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TALK TRACK</a:t>
            </a:r>
            <a:r>
              <a:rPr lang="en">
                <a:solidFill>
                  <a:schemeClr val="dk1"/>
                </a:solidFill>
              </a:rPr>
              <a:t>: We’re going to keep going with search problems for awhile, but I do want to give you the punchline upfront. Bloomreach has an algorithm, an “engine”, to help with each of these major categories of search problems. They all work together to create the optimal search experience. These are:</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Relevance Engine with semantic search </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Optimization engine based on user behavior</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Personalization engine which includes both 1:1 and a variety of segment-based personalization methods</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Customization engine to be able to adapt the search engine to your needs with things like composite algorithms.</a:t>
            </a:r>
            <a:endParaRPr>
              <a:solidFill>
                <a:schemeClr val="dk1"/>
              </a:solidFill>
            </a:endParaRPr>
          </a:p>
          <a:p>
            <a:pPr indent="0" lvl="0" marL="0" rtl="0" algn="l">
              <a:spcBef>
                <a:spcPts val="0"/>
              </a:spcBef>
              <a:spcAft>
                <a:spcPts val="0"/>
              </a:spcAft>
              <a:buNone/>
            </a:pPr>
            <a:r>
              <a:t/>
            </a:r>
            <a:endParaRPr>
              <a:solidFill>
                <a:srgbClr val="002840"/>
              </a:solidFill>
              <a:latin typeface="Montserrat"/>
              <a:ea typeface="Montserrat"/>
              <a:cs typeface="Montserrat"/>
              <a:sym typeface="Montserrat"/>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3" name="Shape 13"/>
        <p:cNvGrpSpPr/>
        <p:nvPr/>
      </p:nvGrpSpPr>
      <p:grpSpPr>
        <a:xfrm>
          <a:off x="0" y="0"/>
          <a:ext cx="0" cy="0"/>
          <a:chOff x="0" y="0"/>
          <a:chExt cx="0" cy="0"/>
        </a:xfrm>
      </p:grpSpPr>
      <p:sp>
        <p:nvSpPr>
          <p:cNvPr id="14" name="Google Shape;14;p8"/>
          <p:cNvSpPr/>
          <p:nvPr/>
        </p:nvSpPr>
        <p:spPr>
          <a:xfrm>
            <a:off x="463900" y="-150"/>
            <a:ext cx="8679900" cy="5143500"/>
          </a:xfrm>
          <a:prstGeom prst="rect">
            <a:avLst/>
          </a:prstGeom>
          <a:solidFill>
            <a:srgbClr val="00284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C1733"/>
              </a:solidFill>
              <a:latin typeface="Arial"/>
              <a:ea typeface="Arial"/>
              <a:cs typeface="Arial"/>
              <a:sym typeface="Arial"/>
            </a:endParaRPr>
          </a:p>
        </p:txBody>
      </p:sp>
      <p:pic>
        <p:nvPicPr>
          <p:cNvPr id="15" name="Google Shape;15;p8"/>
          <p:cNvPicPr preferRelativeResize="0"/>
          <p:nvPr/>
        </p:nvPicPr>
        <p:blipFill rotWithShape="1">
          <a:blip r:embed="rId2">
            <a:alphaModFix/>
          </a:blip>
          <a:srcRect b="0" l="0" r="30743" t="0"/>
          <a:stretch/>
        </p:blipFill>
        <p:spPr>
          <a:xfrm>
            <a:off x="5581650" y="-150"/>
            <a:ext cx="3562350" cy="5143506"/>
          </a:xfrm>
          <a:prstGeom prst="rect">
            <a:avLst/>
          </a:prstGeom>
          <a:noFill/>
          <a:ln>
            <a:noFill/>
          </a:ln>
        </p:spPr>
      </p:pic>
      <p:sp>
        <p:nvSpPr>
          <p:cNvPr id="16" name="Google Shape;16;p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17" name="Google Shape;17;p8"/>
          <p:cNvSpPr txBox="1"/>
          <p:nvPr>
            <p:ph type="title"/>
          </p:nvPr>
        </p:nvSpPr>
        <p:spPr>
          <a:xfrm>
            <a:off x="860525" y="1010550"/>
            <a:ext cx="4721100" cy="36528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Clr>
                <a:schemeClr val="lt1"/>
              </a:buClr>
              <a:buSzPts val="4500"/>
              <a:buNone/>
              <a:defRPr sz="4500">
                <a:solidFill>
                  <a:schemeClr val="lt1"/>
                </a:solidFill>
              </a:defRPr>
            </a:lvl1pPr>
            <a:lvl2pPr lvl="1" algn="l">
              <a:lnSpc>
                <a:spcPct val="100000"/>
              </a:lnSpc>
              <a:spcBef>
                <a:spcPts val="0"/>
              </a:spcBef>
              <a:spcAft>
                <a:spcPts val="0"/>
              </a:spcAft>
              <a:buClr>
                <a:schemeClr val="lt1"/>
              </a:buClr>
              <a:buSzPts val="4500"/>
              <a:buNone/>
              <a:defRPr sz="4500">
                <a:solidFill>
                  <a:schemeClr val="lt1"/>
                </a:solidFill>
              </a:defRPr>
            </a:lvl2pPr>
            <a:lvl3pPr lvl="2" algn="l">
              <a:lnSpc>
                <a:spcPct val="100000"/>
              </a:lnSpc>
              <a:spcBef>
                <a:spcPts val="0"/>
              </a:spcBef>
              <a:spcAft>
                <a:spcPts val="0"/>
              </a:spcAft>
              <a:buClr>
                <a:schemeClr val="lt1"/>
              </a:buClr>
              <a:buSzPts val="4500"/>
              <a:buNone/>
              <a:defRPr sz="4500">
                <a:solidFill>
                  <a:schemeClr val="lt1"/>
                </a:solidFill>
              </a:defRPr>
            </a:lvl3pPr>
            <a:lvl4pPr lvl="3" algn="l">
              <a:lnSpc>
                <a:spcPct val="100000"/>
              </a:lnSpc>
              <a:spcBef>
                <a:spcPts val="0"/>
              </a:spcBef>
              <a:spcAft>
                <a:spcPts val="0"/>
              </a:spcAft>
              <a:buClr>
                <a:schemeClr val="lt1"/>
              </a:buClr>
              <a:buSzPts val="4500"/>
              <a:buNone/>
              <a:defRPr sz="4500">
                <a:solidFill>
                  <a:schemeClr val="lt1"/>
                </a:solidFill>
              </a:defRPr>
            </a:lvl4pPr>
            <a:lvl5pPr lvl="4" algn="l">
              <a:lnSpc>
                <a:spcPct val="100000"/>
              </a:lnSpc>
              <a:spcBef>
                <a:spcPts val="0"/>
              </a:spcBef>
              <a:spcAft>
                <a:spcPts val="0"/>
              </a:spcAft>
              <a:buClr>
                <a:schemeClr val="lt1"/>
              </a:buClr>
              <a:buSzPts val="4500"/>
              <a:buNone/>
              <a:defRPr sz="4500">
                <a:solidFill>
                  <a:schemeClr val="lt1"/>
                </a:solidFill>
              </a:defRPr>
            </a:lvl5pPr>
            <a:lvl6pPr lvl="5" algn="l">
              <a:lnSpc>
                <a:spcPct val="100000"/>
              </a:lnSpc>
              <a:spcBef>
                <a:spcPts val="0"/>
              </a:spcBef>
              <a:spcAft>
                <a:spcPts val="0"/>
              </a:spcAft>
              <a:buClr>
                <a:schemeClr val="lt1"/>
              </a:buClr>
              <a:buSzPts val="4500"/>
              <a:buNone/>
              <a:defRPr sz="4500">
                <a:solidFill>
                  <a:schemeClr val="lt1"/>
                </a:solidFill>
              </a:defRPr>
            </a:lvl6pPr>
            <a:lvl7pPr lvl="6" algn="l">
              <a:lnSpc>
                <a:spcPct val="100000"/>
              </a:lnSpc>
              <a:spcBef>
                <a:spcPts val="0"/>
              </a:spcBef>
              <a:spcAft>
                <a:spcPts val="0"/>
              </a:spcAft>
              <a:buClr>
                <a:schemeClr val="lt1"/>
              </a:buClr>
              <a:buSzPts val="4500"/>
              <a:buNone/>
              <a:defRPr sz="4500">
                <a:solidFill>
                  <a:schemeClr val="lt1"/>
                </a:solidFill>
              </a:defRPr>
            </a:lvl7pPr>
            <a:lvl8pPr lvl="7" algn="l">
              <a:lnSpc>
                <a:spcPct val="100000"/>
              </a:lnSpc>
              <a:spcBef>
                <a:spcPts val="0"/>
              </a:spcBef>
              <a:spcAft>
                <a:spcPts val="0"/>
              </a:spcAft>
              <a:buClr>
                <a:schemeClr val="lt1"/>
              </a:buClr>
              <a:buSzPts val="4500"/>
              <a:buNone/>
              <a:defRPr sz="4500">
                <a:solidFill>
                  <a:schemeClr val="lt1"/>
                </a:solidFill>
              </a:defRPr>
            </a:lvl8pPr>
            <a:lvl9pPr lvl="8" algn="l">
              <a:lnSpc>
                <a:spcPct val="100000"/>
              </a:lnSpc>
              <a:spcBef>
                <a:spcPts val="0"/>
              </a:spcBef>
              <a:spcAft>
                <a:spcPts val="0"/>
              </a:spcAft>
              <a:buClr>
                <a:schemeClr val="lt1"/>
              </a:buClr>
              <a:buSzPts val="4500"/>
              <a:buNone/>
              <a:defRPr sz="4500">
                <a:solidFill>
                  <a:schemeClr val="lt1"/>
                </a:solidFill>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p:cSld name="TITLE_AND_BODY_1">
    <p:spTree>
      <p:nvGrpSpPr>
        <p:cNvPr id="60" name="Shape 60"/>
        <p:cNvGrpSpPr/>
        <p:nvPr/>
      </p:nvGrpSpPr>
      <p:grpSpPr>
        <a:xfrm>
          <a:off x="0" y="0"/>
          <a:ext cx="0" cy="0"/>
          <a:chOff x="0" y="0"/>
          <a:chExt cx="0" cy="0"/>
        </a:xfrm>
      </p:grpSpPr>
      <p:sp>
        <p:nvSpPr>
          <p:cNvPr id="61" name="Google Shape;61;g227acbcab98_0_775"/>
          <p:cNvSpPr txBox="1"/>
          <p:nvPr>
            <p:ph type="title"/>
          </p:nvPr>
        </p:nvSpPr>
        <p:spPr>
          <a:xfrm>
            <a:off x="685800" y="445025"/>
            <a:ext cx="5761500" cy="5727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800"/>
              <a:buFont typeface="Montserrat"/>
              <a:buNone/>
              <a:defRPr>
                <a:latin typeface="Montserrat"/>
                <a:ea typeface="Montserrat"/>
                <a:cs typeface="Montserrat"/>
                <a:sym typeface="Montserrat"/>
              </a:defRPr>
            </a:lvl1pPr>
            <a:lvl2pPr lvl="1" rtl="0" algn="l">
              <a:lnSpc>
                <a:spcPct val="100000"/>
              </a:lnSpc>
              <a:spcBef>
                <a:spcPts val="0"/>
              </a:spcBef>
              <a:spcAft>
                <a:spcPts val="0"/>
              </a:spcAft>
              <a:buSzPts val="2800"/>
              <a:buFont typeface="Montserrat"/>
              <a:buNone/>
              <a:defRPr>
                <a:latin typeface="Montserrat"/>
                <a:ea typeface="Montserrat"/>
                <a:cs typeface="Montserrat"/>
                <a:sym typeface="Montserrat"/>
              </a:defRPr>
            </a:lvl2pPr>
            <a:lvl3pPr lvl="2" rtl="0" algn="l">
              <a:lnSpc>
                <a:spcPct val="100000"/>
              </a:lnSpc>
              <a:spcBef>
                <a:spcPts val="0"/>
              </a:spcBef>
              <a:spcAft>
                <a:spcPts val="0"/>
              </a:spcAft>
              <a:buSzPts val="2800"/>
              <a:buFont typeface="Montserrat"/>
              <a:buNone/>
              <a:defRPr>
                <a:latin typeface="Montserrat"/>
                <a:ea typeface="Montserrat"/>
                <a:cs typeface="Montserrat"/>
                <a:sym typeface="Montserrat"/>
              </a:defRPr>
            </a:lvl3pPr>
            <a:lvl4pPr lvl="3" rtl="0" algn="l">
              <a:lnSpc>
                <a:spcPct val="100000"/>
              </a:lnSpc>
              <a:spcBef>
                <a:spcPts val="0"/>
              </a:spcBef>
              <a:spcAft>
                <a:spcPts val="0"/>
              </a:spcAft>
              <a:buSzPts val="2800"/>
              <a:buFont typeface="Montserrat"/>
              <a:buNone/>
              <a:defRPr>
                <a:latin typeface="Montserrat"/>
                <a:ea typeface="Montserrat"/>
                <a:cs typeface="Montserrat"/>
                <a:sym typeface="Montserrat"/>
              </a:defRPr>
            </a:lvl4pPr>
            <a:lvl5pPr lvl="4" rtl="0" algn="l">
              <a:lnSpc>
                <a:spcPct val="100000"/>
              </a:lnSpc>
              <a:spcBef>
                <a:spcPts val="0"/>
              </a:spcBef>
              <a:spcAft>
                <a:spcPts val="0"/>
              </a:spcAft>
              <a:buSzPts val="2800"/>
              <a:buFont typeface="Montserrat"/>
              <a:buNone/>
              <a:defRPr>
                <a:latin typeface="Montserrat"/>
                <a:ea typeface="Montserrat"/>
                <a:cs typeface="Montserrat"/>
                <a:sym typeface="Montserrat"/>
              </a:defRPr>
            </a:lvl5pPr>
            <a:lvl6pPr lvl="5" rtl="0" algn="l">
              <a:lnSpc>
                <a:spcPct val="100000"/>
              </a:lnSpc>
              <a:spcBef>
                <a:spcPts val="0"/>
              </a:spcBef>
              <a:spcAft>
                <a:spcPts val="0"/>
              </a:spcAft>
              <a:buSzPts val="2800"/>
              <a:buFont typeface="Montserrat"/>
              <a:buNone/>
              <a:defRPr>
                <a:latin typeface="Montserrat"/>
                <a:ea typeface="Montserrat"/>
                <a:cs typeface="Montserrat"/>
                <a:sym typeface="Montserrat"/>
              </a:defRPr>
            </a:lvl6pPr>
            <a:lvl7pPr lvl="6" rtl="0" algn="l">
              <a:lnSpc>
                <a:spcPct val="100000"/>
              </a:lnSpc>
              <a:spcBef>
                <a:spcPts val="0"/>
              </a:spcBef>
              <a:spcAft>
                <a:spcPts val="0"/>
              </a:spcAft>
              <a:buSzPts val="2800"/>
              <a:buFont typeface="Montserrat"/>
              <a:buNone/>
              <a:defRPr>
                <a:latin typeface="Montserrat"/>
                <a:ea typeface="Montserrat"/>
                <a:cs typeface="Montserrat"/>
                <a:sym typeface="Montserrat"/>
              </a:defRPr>
            </a:lvl7pPr>
            <a:lvl8pPr lvl="7" rtl="0" algn="l">
              <a:lnSpc>
                <a:spcPct val="100000"/>
              </a:lnSpc>
              <a:spcBef>
                <a:spcPts val="0"/>
              </a:spcBef>
              <a:spcAft>
                <a:spcPts val="0"/>
              </a:spcAft>
              <a:buSzPts val="2800"/>
              <a:buFont typeface="Montserrat"/>
              <a:buNone/>
              <a:defRPr>
                <a:latin typeface="Montserrat"/>
                <a:ea typeface="Montserrat"/>
                <a:cs typeface="Montserrat"/>
                <a:sym typeface="Montserrat"/>
              </a:defRPr>
            </a:lvl8pPr>
            <a:lvl9pPr lvl="8" rtl="0" algn="l">
              <a:lnSpc>
                <a:spcPct val="100000"/>
              </a:lnSpc>
              <a:spcBef>
                <a:spcPts val="0"/>
              </a:spcBef>
              <a:spcAft>
                <a:spcPts val="0"/>
              </a:spcAft>
              <a:buSzPts val="2800"/>
              <a:buFont typeface="Montserrat"/>
              <a:buNone/>
              <a:defRPr>
                <a:latin typeface="Montserrat"/>
                <a:ea typeface="Montserrat"/>
                <a:cs typeface="Montserrat"/>
                <a:sym typeface="Montserrat"/>
              </a:defRPr>
            </a:lvl9pPr>
          </a:lstStyle>
          <a:p/>
        </p:txBody>
      </p:sp>
      <p:sp>
        <p:nvSpPr>
          <p:cNvPr id="62" name="Google Shape;62;g227acbcab98_0_775"/>
          <p:cNvSpPr txBox="1"/>
          <p:nvPr>
            <p:ph idx="1" type="body"/>
          </p:nvPr>
        </p:nvSpPr>
        <p:spPr>
          <a:xfrm>
            <a:off x="685800" y="1304525"/>
            <a:ext cx="5761500" cy="3264300"/>
          </a:xfrm>
          <a:prstGeom prst="rect">
            <a:avLst/>
          </a:prstGeom>
          <a:noFill/>
          <a:ln>
            <a:noFill/>
          </a:ln>
        </p:spPr>
        <p:txBody>
          <a:bodyPr anchorCtr="0" anchor="t" bIns="91425" lIns="91425" spcFirstLastPara="1" rIns="91425" wrap="square" tIns="91425">
            <a:noAutofit/>
          </a:bodyPr>
          <a:lstStyle>
            <a:lvl1pPr indent="-323850" lvl="0" marL="457200" rtl="0" algn="l">
              <a:lnSpc>
                <a:spcPct val="115000"/>
              </a:lnSpc>
              <a:spcBef>
                <a:spcPts val="0"/>
              </a:spcBef>
              <a:spcAft>
                <a:spcPts val="0"/>
              </a:spcAft>
              <a:buSzPts val="1500"/>
              <a:buFont typeface="Montserrat"/>
              <a:buChar char="●"/>
              <a:defRPr>
                <a:latin typeface="Montserrat"/>
                <a:ea typeface="Montserrat"/>
                <a:cs typeface="Montserrat"/>
                <a:sym typeface="Montserrat"/>
              </a:defRPr>
            </a:lvl1pPr>
            <a:lvl2pPr indent="-317500" lvl="1" marL="914400" rtl="0" algn="l">
              <a:lnSpc>
                <a:spcPct val="115000"/>
              </a:lnSpc>
              <a:spcBef>
                <a:spcPts val="1600"/>
              </a:spcBef>
              <a:spcAft>
                <a:spcPts val="0"/>
              </a:spcAft>
              <a:buSzPts val="1400"/>
              <a:buFont typeface="Montserrat"/>
              <a:buChar char="○"/>
              <a:defRPr>
                <a:latin typeface="Montserrat"/>
                <a:ea typeface="Montserrat"/>
                <a:cs typeface="Montserrat"/>
                <a:sym typeface="Montserrat"/>
              </a:defRPr>
            </a:lvl2pPr>
            <a:lvl3pPr indent="-311150" lvl="2" marL="1371600" rtl="0" algn="l">
              <a:lnSpc>
                <a:spcPct val="115000"/>
              </a:lnSpc>
              <a:spcBef>
                <a:spcPts val="1600"/>
              </a:spcBef>
              <a:spcAft>
                <a:spcPts val="0"/>
              </a:spcAft>
              <a:buSzPts val="1300"/>
              <a:buFont typeface="Montserrat"/>
              <a:buChar char="■"/>
              <a:defRPr>
                <a:latin typeface="Montserrat"/>
                <a:ea typeface="Montserrat"/>
                <a:cs typeface="Montserrat"/>
                <a:sym typeface="Montserrat"/>
              </a:defRPr>
            </a:lvl3pPr>
            <a:lvl4pPr indent="-317500" lvl="3" marL="1828800" rtl="0" algn="l">
              <a:lnSpc>
                <a:spcPct val="115000"/>
              </a:lnSpc>
              <a:spcBef>
                <a:spcPts val="1600"/>
              </a:spcBef>
              <a:spcAft>
                <a:spcPts val="0"/>
              </a:spcAft>
              <a:buSzPts val="1400"/>
              <a:buFont typeface="Montserrat"/>
              <a:buChar char="●"/>
              <a:defRPr>
                <a:latin typeface="Montserrat"/>
                <a:ea typeface="Montserrat"/>
                <a:cs typeface="Montserrat"/>
                <a:sym typeface="Montserrat"/>
              </a:defRPr>
            </a:lvl4pPr>
            <a:lvl5pPr indent="-317500" lvl="4" marL="2286000" rtl="0" algn="l">
              <a:lnSpc>
                <a:spcPct val="115000"/>
              </a:lnSpc>
              <a:spcBef>
                <a:spcPts val="1600"/>
              </a:spcBef>
              <a:spcAft>
                <a:spcPts val="0"/>
              </a:spcAft>
              <a:buSzPts val="1400"/>
              <a:buFont typeface="Montserrat"/>
              <a:buChar char="○"/>
              <a:defRPr>
                <a:latin typeface="Montserrat"/>
                <a:ea typeface="Montserrat"/>
                <a:cs typeface="Montserrat"/>
                <a:sym typeface="Montserrat"/>
              </a:defRPr>
            </a:lvl5pPr>
            <a:lvl6pPr indent="-317500" lvl="5" marL="2743200" rtl="0" algn="l">
              <a:lnSpc>
                <a:spcPct val="115000"/>
              </a:lnSpc>
              <a:spcBef>
                <a:spcPts val="1600"/>
              </a:spcBef>
              <a:spcAft>
                <a:spcPts val="0"/>
              </a:spcAft>
              <a:buSzPts val="1400"/>
              <a:buFont typeface="Montserrat"/>
              <a:buChar char="■"/>
              <a:defRPr>
                <a:latin typeface="Montserrat"/>
                <a:ea typeface="Montserrat"/>
                <a:cs typeface="Montserrat"/>
                <a:sym typeface="Montserrat"/>
              </a:defRPr>
            </a:lvl6pPr>
            <a:lvl7pPr indent="-317500" lvl="6" marL="3200400" rtl="0" algn="l">
              <a:lnSpc>
                <a:spcPct val="115000"/>
              </a:lnSpc>
              <a:spcBef>
                <a:spcPts val="1600"/>
              </a:spcBef>
              <a:spcAft>
                <a:spcPts val="0"/>
              </a:spcAft>
              <a:buSzPts val="1400"/>
              <a:buFont typeface="Montserrat"/>
              <a:buChar char="●"/>
              <a:defRPr>
                <a:latin typeface="Montserrat"/>
                <a:ea typeface="Montserrat"/>
                <a:cs typeface="Montserrat"/>
                <a:sym typeface="Montserrat"/>
              </a:defRPr>
            </a:lvl7pPr>
            <a:lvl8pPr indent="-317500" lvl="7" marL="3657600" rtl="0" algn="l">
              <a:lnSpc>
                <a:spcPct val="115000"/>
              </a:lnSpc>
              <a:spcBef>
                <a:spcPts val="1600"/>
              </a:spcBef>
              <a:spcAft>
                <a:spcPts val="0"/>
              </a:spcAft>
              <a:buSzPts val="1400"/>
              <a:buFont typeface="Montserrat"/>
              <a:buChar char="○"/>
              <a:defRPr>
                <a:latin typeface="Montserrat"/>
                <a:ea typeface="Montserrat"/>
                <a:cs typeface="Montserrat"/>
                <a:sym typeface="Montserrat"/>
              </a:defRPr>
            </a:lvl8pPr>
            <a:lvl9pPr indent="-317500" lvl="8" marL="4114800" rtl="0" algn="l">
              <a:lnSpc>
                <a:spcPct val="115000"/>
              </a:lnSpc>
              <a:spcBef>
                <a:spcPts val="1600"/>
              </a:spcBef>
              <a:spcAft>
                <a:spcPts val="1600"/>
              </a:spcAft>
              <a:buSzPts val="1400"/>
              <a:buFont typeface="Montserrat"/>
              <a:buChar char="■"/>
              <a:defRPr>
                <a:latin typeface="Montserrat"/>
                <a:ea typeface="Montserrat"/>
                <a:cs typeface="Montserrat"/>
                <a:sym typeface="Montserrat"/>
              </a:defRPr>
            </a:lvl9pPr>
          </a:lstStyle>
          <a:p/>
        </p:txBody>
      </p:sp>
      <p:sp>
        <p:nvSpPr>
          <p:cNvPr id="63" name="Google Shape;63;g227acbcab98_0_77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p15:guide id="1" orient="horz" pos="1620">
          <p15:clr>
            <a:srgbClr val="FA7B17"/>
          </p15:clr>
        </p15:guide>
        <p15:guide id="2" pos="2880">
          <p15:clr>
            <a:srgbClr val="FA7B17"/>
          </p15:clr>
        </p15:guide>
      </p15:sldGuideLst>
    </p:ext>
  </p:extLst>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no pattern)">
  <p:cSld name="TITLE_2_2">
    <p:spTree>
      <p:nvGrpSpPr>
        <p:cNvPr id="64" name="Shape 64"/>
        <p:cNvGrpSpPr/>
        <p:nvPr/>
      </p:nvGrpSpPr>
      <p:grpSpPr>
        <a:xfrm>
          <a:off x="0" y="0"/>
          <a:ext cx="0" cy="0"/>
          <a:chOff x="0" y="0"/>
          <a:chExt cx="0" cy="0"/>
        </a:xfrm>
      </p:grpSpPr>
      <p:sp>
        <p:nvSpPr>
          <p:cNvPr id="65" name="Google Shape;65;g227acbcab98_0_779"/>
          <p:cNvSpPr/>
          <p:nvPr/>
        </p:nvSpPr>
        <p:spPr>
          <a:xfrm>
            <a:off x="463900" y="-150"/>
            <a:ext cx="8679900" cy="5143500"/>
          </a:xfrm>
          <a:prstGeom prst="rect">
            <a:avLst/>
          </a:prstGeom>
          <a:solidFill>
            <a:srgbClr val="00284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C1733"/>
              </a:solidFill>
              <a:latin typeface="Arial"/>
              <a:ea typeface="Arial"/>
              <a:cs typeface="Arial"/>
              <a:sym typeface="Arial"/>
            </a:endParaRPr>
          </a:p>
        </p:txBody>
      </p:sp>
      <p:sp>
        <p:nvSpPr>
          <p:cNvPr id="66" name="Google Shape;66;g227acbcab98_0_77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67" name="Google Shape;67;g227acbcab98_0_779"/>
          <p:cNvSpPr txBox="1"/>
          <p:nvPr>
            <p:ph type="title"/>
          </p:nvPr>
        </p:nvSpPr>
        <p:spPr>
          <a:xfrm>
            <a:off x="860525" y="1010550"/>
            <a:ext cx="7971000" cy="3652800"/>
          </a:xfrm>
          <a:prstGeom prst="rect">
            <a:avLst/>
          </a:prstGeom>
          <a:noFill/>
          <a:ln>
            <a:noFill/>
          </a:ln>
        </p:spPr>
        <p:txBody>
          <a:bodyPr anchorCtr="0" anchor="b" bIns="91425" lIns="91425" spcFirstLastPara="1" rIns="91425" wrap="square" tIns="91425">
            <a:noAutofit/>
          </a:bodyPr>
          <a:lstStyle>
            <a:lvl1pPr lvl="0" rtl="0" algn="l">
              <a:lnSpc>
                <a:spcPct val="100000"/>
              </a:lnSpc>
              <a:spcBef>
                <a:spcPts val="0"/>
              </a:spcBef>
              <a:spcAft>
                <a:spcPts val="0"/>
              </a:spcAft>
              <a:buClr>
                <a:schemeClr val="lt1"/>
              </a:buClr>
              <a:buSzPts val="4500"/>
              <a:buNone/>
              <a:defRPr sz="4500">
                <a:solidFill>
                  <a:schemeClr val="lt1"/>
                </a:solidFill>
              </a:defRPr>
            </a:lvl1pPr>
            <a:lvl2pPr lvl="1" rtl="0" algn="l">
              <a:lnSpc>
                <a:spcPct val="100000"/>
              </a:lnSpc>
              <a:spcBef>
                <a:spcPts val="0"/>
              </a:spcBef>
              <a:spcAft>
                <a:spcPts val="0"/>
              </a:spcAft>
              <a:buClr>
                <a:schemeClr val="lt1"/>
              </a:buClr>
              <a:buSzPts val="4500"/>
              <a:buNone/>
              <a:defRPr sz="4500">
                <a:solidFill>
                  <a:schemeClr val="lt1"/>
                </a:solidFill>
              </a:defRPr>
            </a:lvl2pPr>
            <a:lvl3pPr lvl="2" rtl="0" algn="l">
              <a:lnSpc>
                <a:spcPct val="100000"/>
              </a:lnSpc>
              <a:spcBef>
                <a:spcPts val="0"/>
              </a:spcBef>
              <a:spcAft>
                <a:spcPts val="0"/>
              </a:spcAft>
              <a:buClr>
                <a:schemeClr val="lt1"/>
              </a:buClr>
              <a:buSzPts val="4500"/>
              <a:buNone/>
              <a:defRPr sz="4500">
                <a:solidFill>
                  <a:schemeClr val="lt1"/>
                </a:solidFill>
              </a:defRPr>
            </a:lvl3pPr>
            <a:lvl4pPr lvl="3" rtl="0" algn="l">
              <a:lnSpc>
                <a:spcPct val="100000"/>
              </a:lnSpc>
              <a:spcBef>
                <a:spcPts val="0"/>
              </a:spcBef>
              <a:spcAft>
                <a:spcPts val="0"/>
              </a:spcAft>
              <a:buClr>
                <a:schemeClr val="lt1"/>
              </a:buClr>
              <a:buSzPts val="4500"/>
              <a:buNone/>
              <a:defRPr sz="4500">
                <a:solidFill>
                  <a:schemeClr val="lt1"/>
                </a:solidFill>
              </a:defRPr>
            </a:lvl4pPr>
            <a:lvl5pPr lvl="4" rtl="0" algn="l">
              <a:lnSpc>
                <a:spcPct val="100000"/>
              </a:lnSpc>
              <a:spcBef>
                <a:spcPts val="0"/>
              </a:spcBef>
              <a:spcAft>
                <a:spcPts val="0"/>
              </a:spcAft>
              <a:buClr>
                <a:schemeClr val="lt1"/>
              </a:buClr>
              <a:buSzPts val="4500"/>
              <a:buNone/>
              <a:defRPr sz="4500">
                <a:solidFill>
                  <a:schemeClr val="lt1"/>
                </a:solidFill>
              </a:defRPr>
            </a:lvl5pPr>
            <a:lvl6pPr lvl="5" rtl="0" algn="l">
              <a:lnSpc>
                <a:spcPct val="100000"/>
              </a:lnSpc>
              <a:spcBef>
                <a:spcPts val="0"/>
              </a:spcBef>
              <a:spcAft>
                <a:spcPts val="0"/>
              </a:spcAft>
              <a:buClr>
                <a:schemeClr val="lt1"/>
              </a:buClr>
              <a:buSzPts val="4500"/>
              <a:buNone/>
              <a:defRPr sz="4500">
                <a:solidFill>
                  <a:schemeClr val="lt1"/>
                </a:solidFill>
              </a:defRPr>
            </a:lvl6pPr>
            <a:lvl7pPr lvl="6" rtl="0" algn="l">
              <a:lnSpc>
                <a:spcPct val="100000"/>
              </a:lnSpc>
              <a:spcBef>
                <a:spcPts val="0"/>
              </a:spcBef>
              <a:spcAft>
                <a:spcPts val="0"/>
              </a:spcAft>
              <a:buClr>
                <a:schemeClr val="lt1"/>
              </a:buClr>
              <a:buSzPts val="4500"/>
              <a:buNone/>
              <a:defRPr sz="4500">
                <a:solidFill>
                  <a:schemeClr val="lt1"/>
                </a:solidFill>
              </a:defRPr>
            </a:lvl7pPr>
            <a:lvl8pPr lvl="7" rtl="0" algn="l">
              <a:lnSpc>
                <a:spcPct val="100000"/>
              </a:lnSpc>
              <a:spcBef>
                <a:spcPts val="0"/>
              </a:spcBef>
              <a:spcAft>
                <a:spcPts val="0"/>
              </a:spcAft>
              <a:buClr>
                <a:schemeClr val="lt1"/>
              </a:buClr>
              <a:buSzPts val="4500"/>
              <a:buNone/>
              <a:defRPr sz="4500">
                <a:solidFill>
                  <a:schemeClr val="lt1"/>
                </a:solidFill>
              </a:defRPr>
            </a:lvl8pPr>
            <a:lvl9pPr lvl="8" rtl="0" algn="l">
              <a:lnSpc>
                <a:spcPct val="100000"/>
              </a:lnSpc>
              <a:spcBef>
                <a:spcPts val="0"/>
              </a:spcBef>
              <a:spcAft>
                <a:spcPts val="0"/>
              </a:spcAft>
              <a:buClr>
                <a:schemeClr val="lt1"/>
              </a:buClr>
              <a:buSzPts val="4500"/>
              <a:buNone/>
              <a:defRPr sz="4500">
                <a:solidFill>
                  <a:schemeClr val="lt1"/>
                </a:solidFill>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2">
  <p:cSld name="TITLE_AND_BODY_2">
    <p:spTree>
      <p:nvGrpSpPr>
        <p:cNvPr id="68" name="Shape 68"/>
        <p:cNvGrpSpPr/>
        <p:nvPr/>
      </p:nvGrpSpPr>
      <p:grpSpPr>
        <a:xfrm>
          <a:off x="0" y="0"/>
          <a:ext cx="0" cy="0"/>
          <a:chOff x="0" y="0"/>
          <a:chExt cx="0" cy="0"/>
        </a:xfrm>
      </p:grpSpPr>
      <p:sp>
        <p:nvSpPr>
          <p:cNvPr id="69" name="Google Shape;69;g227acbcab98_0_786"/>
          <p:cNvSpPr txBox="1"/>
          <p:nvPr>
            <p:ph type="title"/>
          </p:nvPr>
        </p:nvSpPr>
        <p:spPr>
          <a:xfrm>
            <a:off x="685800" y="445025"/>
            <a:ext cx="5761500" cy="5727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800"/>
              <a:buFont typeface="Montserrat"/>
              <a:buNone/>
              <a:defRPr>
                <a:latin typeface="Montserrat"/>
                <a:ea typeface="Montserrat"/>
                <a:cs typeface="Montserrat"/>
                <a:sym typeface="Montserrat"/>
              </a:defRPr>
            </a:lvl1pPr>
            <a:lvl2pPr lvl="1" rtl="0" algn="l">
              <a:lnSpc>
                <a:spcPct val="100000"/>
              </a:lnSpc>
              <a:spcBef>
                <a:spcPts val="0"/>
              </a:spcBef>
              <a:spcAft>
                <a:spcPts val="0"/>
              </a:spcAft>
              <a:buSzPts val="2800"/>
              <a:buFont typeface="Montserrat"/>
              <a:buNone/>
              <a:defRPr>
                <a:latin typeface="Montserrat"/>
                <a:ea typeface="Montserrat"/>
                <a:cs typeface="Montserrat"/>
                <a:sym typeface="Montserrat"/>
              </a:defRPr>
            </a:lvl2pPr>
            <a:lvl3pPr lvl="2" rtl="0" algn="l">
              <a:lnSpc>
                <a:spcPct val="100000"/>
              </a:lnSpc>
              <a:spcBef>
                <a:spcPts val="0"/>
              </a:spcBef>
              <a:spcAft>
                <a:spcPts val="0"/>
              </a:spcAft>
              <a:buSzPts val="2800"/>
              <a:buFont typeface="Montserrat"/>
              <a:buNone/>
              <a:defRPr>
                <a:latin typeface="Montserrat"/>
                <a:ea typeface="Montserrat"/>
                <a:cs typeface="Montserrat"/>
                <a:sym typeface="Montserrat"/>
              </a:defRPr>
            </a:lvl3pPr>
            <a:lvl4pPr lvl="3" rtl="0" algn="l">
              <a:lnSpc>
                <a:spcPct val="100000"/>
              </a:lnSpc>
              <a:spcBef>
                <a:spcPts val="0"/>
              </a:spcBef>
              <a:spcAft>
                <a:spcPts val="0"/>
              </a:spcAft>
              <a:buSzPts val="2800"/>
              <a:buFont typeface="Montserrat"/>
              <a:buNone/>
              <a:defRPr>
                <a:latin typeface="Montserrat"/>
                <a:ea typeface="Montserrat"/>
                <a:cs typeface="Montserrat"/>
                <a:sym typeface="Montserrat"/>
              </a:defRPr>
            </a:lvl4pPr>
            <a:lvl5pPr lvl="4" rtl="0" algn="l">
              <a:lnSpc>
                <a:spcPct val="100000"/>
              </a:lnSpc>
              <a:spcBef>
                <a:spcPts val="0"/>
              </a:spcBef>
              <a:spcAft>
                <a:spcPts val="0"/>
              </a:spcAft>
              <a:buSzPts val="2800"/>
              <a:buFont typeface="Montserrat"/>
              <a:buNone/>
              <a:defRPr>
                <a:latin typeface="Montserrat"/>
                <a:ea typeface="Montserrat"/>
                <a:cs typeface="Montserrat"/>
                <a:sym typeface="Montserrat"/>
              </a:defRPr>
            </a:lvl5pPr>
            <a:lvl6pPr lvl="5" rtl="0" algn="l">
              <a:lnSpc>
                <a:spcPct val="100000"/>
              </a:lnSpc>
              <a:spcBef>
                <a:spcPts val="0"/>
              </a:spcBef>
              <a:spcAft>
                <a:spcPts val="0"/>
              </a:spcAft>
              <a:buSzPts val="2800"/>
              <a:buFont typeface="Montserrat"/>
              <a:buNone/>
              <a:defRPr>
                <a:latin typeface="Montserrat"/>
                <a:ea typeface="Montserrat"/>
                <a:cs typeface="Montserrat"/>
                <a:sym typeface="Montserrat"/>
              </a:defRPr>
            </a:lvl6pPr>
            <a:lvl7pPr lvl="6" rtl="0" algn="l">
              <a:lnSpc>
                <a:spcPct val="100000"/>
              </a:lnSpc>
              <a:spcBef>
                <a:spcPts val="0"/>
              </a:spcBef>
              <a:spcAft>
                <a:spcPts val="0"/>
              </a:spcAft>
              <a:buSzPts val="2800"/>
              <a:buFont typeface="Montserrat"/>
              <a:buNone/>
              <a:defRPr>
                <a:latin typeface="Montserrat"/>
                <a:ea typeface="Montserrat"/>
                <a:cs typeface="Montserrat"/>
                <a:sym typeface="Montserrat"/>
              </a:defRPr>
            </a:lvl7pPr>
            <a:lvl8pPr lvl="7" rtl="0" algn="l">
              <a:lnSpc>
                <a:spcPct val="100000"/>
              </a:lnSpc>
              <a:spcBef>
                <a:spcPts val="0"/>
              </a:spcBef>
              <a:spcAft>
                <a:spcPts val="0"/>
              </a:spcAft>
              <a:buSzPts val="2800"/>
              <a:buFont typeface="Montserrat"/>
              <a:buNone/>
              <a:defRPr>
                <a:latin typeface="Montserrat"/>
                <a:ea typeface="Montserrat"/>
                <a:cs typeface="Montserrat"/>
                <a:sym typeface="Montserrat"/>
              </a:defRPr>
            </a:lvl8pPr>
            <a:lvl9pPr lvl="8" rtl="0" algn="l">
              <a:lnSpc>
                <a:spcPct val="100000"/>
              </a:lnSpc>
              <a:spcBef>
                <a:spcPts val="0"/>
              </a:spcBef>
              <a:spcAft>
                <a:spcPts val="0"/>
              </a:spcAft>
              <a:buSzPts val="2800"/>
              <a:buFont typeface="Montserrat"/>
              <a:buNone/>
              <a:defRPr>
                <a:latin typeface="Montserrat"/>
                <a:ea typeface="Montserrat"/>
                <a:cs typeface="Montserrat"/>
                <a:sym typeface="Montserrat"/>
              </a:defRPr>
            </a:lvl9pPr>
          </a:lstStyle>
          <a:p/>
        </p:txBody>
      </p:sp>
      <p:sp>
        <p:nvSpPr>
          <p:cNvPr id="70" name="Google Shape;70;g227acbcab98_0_786"/>
          <p:cNvSpPr txBox="1"/>
          <p:nvPr>
            <p:ph idx="1" type="body"/>
          </p:nvPr>
        </p:nvSpPr>
        <p:spPr>
          <a:xfrm>
            <a:off x="685800" y="1304525"/>
            <a:ext cx="5761500" cy="3264300"/>
          </a:xfrm>
          <a:prstGeom prst="rect">
            <a:avLst/>
          </a:prstGeom>
          <a:noFill/>
          <a:ln>
            <a:noFill/>
          </a:ln>
        </p:spPr>
        <p:txBody>
          <a:bodyPr anchorCtr="0" anchor="t" bIns="91425" lIns="91425" spcFirstLastPara="1" rIns="91425" wrap="square" tIns="91425">
            <a:noAutofit/>
          </a:bodyPr>
          <a:lstStyle>
            <a:lvl1pPr indent="-323850" lvl="0" marL="457200" rtl="0" algn="l">
              <a:lnSpc>
                <a:spcPct val="115000"/>
              </a:lnSpc>
              <a:spcBef>
                <a:spcPts val="0"/>
              </a:spcBef>
              <a:spcAft>
                <a:spcPts val="0"/>
              </a:spcAft>
              <a:buSzPts val="1500"/>
              <a:buFont typeface="Montserrat"/>
              <a:buChar char="●"/>
              <a:defRPr>
                <a:latin typeface="Montserrat"/>
                <a:ea typeface="Montserrat"/>
                <a:cs typeface="Montserrat"/>
                <a:sym typeface="Montserrat"/>
              </a:defRPr>
            </a:lvl1pPr>
            <a:lvl2pPr indent="-317500" lvl="1" marL="914400" rtl="0" algn="l">
              <a:lnSpc>
                <a:spcPct val="115000"/>
              </a:lnSpc>
              <a:spcBef>
                <a:spcPts val="1600"/>
              </a:spcBef>
              <a:spcAft>
                <a:spcPts val="0"/>
              </a:spcAft>
              <a:buSzPts val="1400"/>
              <a:buFont typeface="Montserrat"/>
              <a:buChar char="○"/>
              <a:defRPr>
                <a:latin typeface="Montserrat"/>
                <a:ea typeface="Montserrat"/>
                <a:cs typeface="Montserrat"/>
                <a:sym typeface="Montserrat"/>
              </a:defRPr>
            </a:lvl2pPr>
            <a:lvl3pPr indent="-311150" lvl="2" marL="1371600" rtl="0" algn="l">
              <a:lnSpc>
                <a:spcPct val="115000"/>
              </a:lnSpc>
              <a:spcBef>
                <a:spcPts val="1600"/>
              </a:spcBef>
              <a:spcAft>
                <a:spcPts val="0"/>
              </a:spcAft>
              <a:buSzPts val="1300"/>
              <a:buFont typeface="Montserrat"/>
              <a:buChar char="■"/>
              <a:defRPr>
                <a:latin typeface="Montserrat"/>
                <a:ea typeface="Montserrat"/>
                <a:cs typeface="Montserrat"/>
                <a:sym typeface="Montserrat"/>
              </a:defRPr>
            </a:lvl3pPr>
            <a:lvl4pPr indent="-317500" lvl="3" marL="1828800" rtl="0" algn="l">
              <a:lnSpc>
                <a:spcPct val="115000"/>
              </a:lnSpc>
              <a:spcBef>
                <a:spcPts val="1600"/>
              </a:spcBef>
              <a:spcAft>
                <a:spcPts val="0"/>
              </a:spcAft>
              <a:buSzPts val="1400"/>
              <a:buFont typeface="Montserrat"/>
              <a:buChar char="●"/>
              <a:defRPr>
                <a:latin typeface="Montserrat"/>
                <a:ea typeface="Montserrat"/>
                <a:cs typeface="Montserrat"/>
                <a:sym typeface="Montserrat"/>
              </a:defRPr>
            </a:lvl4pPr>
            <a:lvl5pPr indent="-317500" lvl="4" marL="2286000" rtl="0" algn="l">
              <a:lnSpc>
                <a:spcPct val="115000"/>
              </a:lnSpc>
              <a:spcBef>
                <a:spcPts val="1600"/>
              </a:spcBef>
              <a:spcAft>
                <a:spcPts val="0"/>
              </a:spcAft>
              <a:buSzPts val="1400"/>
              <a:buFont typeface="Montserrat"/>
              <a:buChar char="○"/>
              <a:defRPr>
                <a:latin typeface="Montserrat"/>
                <a:ea typeface="Montserrat"/>
                <a:cs typeface="Montserrat"/>
                <a:sym typeface="Montserrat"/>
              </a:defRPr>
            </a:lvl5pPr>
            <a:lvl6pPr indent="-317500" lvl="5" marL="2743200" rtl="0" algn="l">
              <a:lnSpc>
                <a:spcPct val="115000"/>
              </a:lnSpc>
              <a:spcBef>
                <a:spcPts val="1600"/>
              </a:spcBef>
              <a:spcAft>
                <a:spcPts val="0"/>
              </a:spcAft>
              <a:buSzPts val="1400"/>
              <a:buFont typeface="Montserrat"/>
              <a:buChar char="■"/>
              <a:defRPr>
                <a:latin typeface="Montserrat"/>
                <a:ea typeface="Montserrat"/>
                <a:cs typeface="Montserrat"/>
                <a:sym typeface="Montserrat"/>
              </a:defRPr>
            </a:lvl6pPr>
            <a:lvl7pPr indent="-317500" lvl="6" marL="3200400" rtl="0" algn="l">
              <a:lnSpc>
                <a:spcPct val="115000"/>
              </a:lnSpc>
              <a:spcBef>
                <a:spcPts val="1600"/>
              </a:spcBef>
              <a:spcAft>
                <a:spcPts val="0"/>
              </a:spcAft>
              <a:buSzPts val="1400"/>
              <a:buFont typeface="Montserrat"/>
              <a:buChar char="●"/>
              <a:defRPr>
                <a:latin typeface="Montserrat"/>
                <a:ea typeface="Montserrat"/>
                <a:cs typeface="Montserrat"/>
                <a:sym typeface="Montserrat"/>
              </a:defRPr>
            </a:lvl7pPr>
            <a:lvl8pPr indent="-317500" lvl="7" marL="3657600" rtl="0" algn="l">
              <a:lnSpc>
                <a:spcPct val="115000"/>
              </a:lnSpc>
              <a:spcBef>
                <a:spcPts val="1600"/>
              </a:spcBef>
              <a:spcAft>
                <a:spcPts val="0"/>
              </a:spcAft>
              <a:buSzPts val="1400"/>
              <a:buFont typeface="Montserrat"/>
              <a:buChar char="○"/>
              <a:defRPr>
                <a:latin typeface="Montserrat"/>
                <a:ea typeface="Montserrat"/>
                <a:cs typeface="Montserrat"/>
                <a:sym typeface="Montserrat"/>
              </a:defRPr>
            </a:lvl8pPr>
            <a:lvl9pPr indent="-317500" lvl="8" marL="4114800" rtl="0" algn="l">
              <a:lnSpc>
                <a:spcPct val="115000"/>
              </a:lnSpc>
              <a:spcBef>
                <a:spcPts val="1600"/>
              </a:spcBef>
              <a:spcAft>
                <a:spcPts val="1600"/>
              </a:spcAft>
              <a:buSzPts val="1400"/>
              <a:buFont typeface="Montserrat"/>
              <a:buChar char="■"/>
              <a:defRPr>
                <a:latin typeface="Montserrat"/>
                <a:ea typeface="Montserrat"/>
                <a:cs typeface="Montserrat"/>
                <a:sym typeface="Montserrat"/>
              </a:defRPr>
            </a:lvl9pPr>
          </a:lstStyle>
          <a:p/>
        </p:txBody>
      </p:sp>
    </p:spTree>
  </p:cSld>
  <p:clrMapOvr>
    <a:masterClrMapping/>
  </p:clrMapOvr>
  <p:extLst>
    <p:ext uri="{DCECCB84-F9BA-43D5-87BE-67443E8EF086}">
      <p15:sldGuideLst>
        <p15:guide id="1" orient="horz" pos="1620">
          <p15:clr>
            <a:srgbClr val="FA7B17"/>
          </p15:clr>
        </p15:guide>
        <p15:guide id="2" pos="2880">
          <p15:clr>
            <a:srgbClr val="FA7B17"/>
          </p15:clr>
        </p15:guide>
      </p15:sldGuideLst>
    </p:ext>
  </p:extLst>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9">
  <p:cSld name="TITLE_AND_BODY_11">
    <p:spTree>
      <p:nvGrpSpPr>
        <p:cNvPr id="71" name="Shape 71"/>
        <p:cNvGrpSpPr/>
        <p:nvPr/>
      </p:nvGrpSpPr>
      <p:grpSpPr>
        <a:xfrm>
          <a:off x="0" y="0"/>
          <a:ext cx="0" cy="0"/>
          <a:chOff x="0" y="0"/>
          <a:chExt cx="0" cy="0"/>
        </a:xfrm>
      </p:grpSpPr>
      <p:sp>
        <p:nvSpPr>
          <p:cNvPr id="72" name="Google Shape;72;g227acbcab98_0_789"/>
          <p:cNvSpPr txBox="1"/>
          <p:nvPr>
            <p:ph type="title"/>
          </p:nvPr>
        </p:nvSpPr>
        <p:spPr>
          <a:xfrm>
            <a:off x="686925" y="172200"/>
            <a:ext cx="57615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Font typeface="Montserrat"/>
              <a:buNone/>
              <a:defRPr>
                <a:latin typeface="Montserrat"/>
                <a:ea typeface="Montserrat"/>
                <a:cs typeface="Montserrat"/>
                <a:sym typeface="Montserrat"/>
              </a:defRPr>
            </a:lvl1pPr>
            <a:lvl2pPr lvl="1" rtl="0">
              <a:spcBef>
                <a:spcPts val="0"/>
              </a:spcBef>
              <a:spcAft>
                <a:spcPts val="0"/>
              </a:spcAft>
              <a:buSzPts val="2800"/>
              <a:buFont typeface="Montserrat"/>
              <a:buNone/>
              <a:defRPr>
                <a:latin typeface="Montserrat"/>
                <a:ea typeface="Montserrat"/>
                <a:cs typeface="Montserrat"/>
                <a:sym typeface="Montserrat"/>
              </a:defRPr>
            </a:lvl2pPr>
            <a:lvl3pPr lvl="2" rtl="0">
              <a:spcBef>
                <a:spcPts val="0"/>
              </a:spcBef>
              <a:spcAft>
                <a:spcPts val="0"/>
              </a:spcAft>
              <a:buSzPts val="2800"/>
              <a:buFont typeface="Montserrat"/>
              <a:buNone/>
              <a:defRPr>
                <a:latin typeface="Montserrat"/>
                <a:ea typeface="Montserrat"/>
                <a:cs typeface="Montserrat"/>
                <a:sym typeface="Montserrat"/>
              </a:defRPr>
            </a:lvl3pPr>
            <a:lvl4pPr lvl="3" rtl="0">
              <a:spcBef>
                <a:spcPts val="0"/>
              </a:spcBef>
              <a:spcAft>
                <a:spcPts val="0"/>
              </a:spcAft>
              <a:buSzPts val="2800"/>
              <a:buFont typeface="Montserrat"/>
              <a:buNone/>
              <a:defRPr>
                <a:latin typeface="Montserrat"/>
                <a:ea typeface="Montserrat"/>
                <a:cs typeface="Montserrat"/>
                <a:sym typeface="Montserrat"/>
              </a:defRPr>
            </a:lvl4pPr>
            <a:lvl5pPr lvl="4" rtl="0">
              <a:spcBef>
                <a:spcPts val="0"/>
              </a:spcBef>
              <a:spcAft>
                <a:spcPts val="0"/>
              </a:spcAft>
              <a:buSzPts val="2800"/>
              <a:buFont typeface="Montserrat"/>
              <a:buNone/>
              <a:defRPr>
                <a:latin typeface="Montserrat"/>
                <a:ea typeface="Montserrat"/>
                <a:cs typeface="Montserrat"/>
                <a:sym typeface="Montserrat"/>
              </a:defRPr>
            </a:lvl5pPr>
            <a:lvl6pPr lvl="5" rtl="0">
              <a:spcBef>
                <a:spcPts val="0"/>
              </a:spcBef>
              <a:spcAft>
                <a:spcPts val="0"/>
              </a:spcAft>
              <a:buSzPts val="2800"/>
              <a:buFont typeface="Montserrat"/>
              <a:buNone/>
              <a:defRPr>
                <a:latin typeface="Montserrat"/>
                <a:ea typeface="Montserrat"/>
                <a:cs typeface="Montserrat"/>
                <a:sym typeface="Montserrat"/>
              </a:defRPr>
            </a:lvl6pPr>
            <a:lvl7pPr lvl="6" rtl="0">
              <a:spcBef>
                <a:spcPts val="0"/>
              </a:spcBef>
              <a:spcAft>
                <a:spcPts val="0"/>
              </a:spcAft>
              <a:buSzPts val="2800"/>
              <a:buFont typeface="Montserrat"/>
              <a:buNone/>
              <a:defRPr>
                <a:latin typeface="Montserrat"/>
                <a:ea typeface="Montserrat"/>
                <a:cs typeface="Montserrat"/>
                <a:sym typeface="Montserrat"/>
              </a:defRPr>
            </a:lvl7pPr>
            <a:lvl8pPr lvl="7" rtl="0">
              <a:spcBef>
                <a:spcPts val="0"/>
              </a:spcBef>
              <a:spcAft>
                <a:spcPts val="0"/>
              </a:spcAft>
              <a:buSzPts val="2800"/>
              <a:buFont typeface="Montserrat"/>
              <a:buNone/>
              <a:defRPr>
                <a:latin typeface="Montserrat"/>
                <a:ea typeface="Montserrat"/>
                <a:cs typeface="Montserrat"/>
                <a:sym typeface="Montserrat"/>
              </a:defRPr>
            </a:lvl8pPr>
            <a:lvl9pPr lvl="8" rtl="0">
              <a:spcBef>
                <a:spcPts val="0"/>
              </a:spcBef>
              <a:spcAft>
                <a:spcPts val="0"/>
              </a:spcAft>
              <a:buSzPts val="2800"/>
              <a:buFont typeface="Montserrat"/>
              <a:buNone/>
              <a:defRPr>
                <a:latin typeface="Montserrat"/>
                <a:ea typeface="Montserrat"/>
                <a:cs typeface="Montserrat"/>
                <a:sym typeface="Montserrat"/>
              </a:defRPr>
            </a:lvl9pPr>
          </a:lstStyle>
          <a:p/>
        </p:txBody>
      </p:sp>
      <p:sp>
        <p:nvSpPr>
          <p:cNvPr id="73" name="Google Shape;73;g227acbcab98_0_789"/>
          <p:cNvSpPr txBox="1"/>
          <p:nvPr>
            <p:ph idx="1" type="body"/>
          </p:nvPr>
        </p:nvSpPr>
        <p:spPr>
          <a:xfrm>
            <a:off x="901900" y="939600"/>
            <a:ext cx="5761500" cy="3264300"/>
          </a:xfrm>
          <a:prstGeom prst="rect">
            <a:avLst/>
          </a:prstGeom>
        </p:spPr>
        <p:txBody>
          <a:bodyPr anchorCtr="0" anchor="t" bIns="91425" lIns="91425" spcFirstLastPara="1" rIns="91425" wrap="square" tIns="91425">
            <a:noAutofit/>
          </a:bodyPr>
          <a:lstStyle>
            <a:lvl1pPr indent="-323850" lvl="0" marL="457200" rtl="0">
              <a:spcBef>
                <a:spcPts val="0"/>
              </a:spcBef>
              <a:spcAft>
                <a:spcPts val="0"/>
              </a:spcAft>
              <a:buSzPts val="1500"/>
              <a:buFont typeface="Montserrat"/>
              <a:buChar char="●"/>
              <a:defRPr>
                <a:latin typeface="Montserrat"/>
                <a:ea typeface="Montserrat"/>
                <a:cs typeface="Montserrat"/>
                <a:sym typeface="Montserrat"/>
              </a:defRPr>
            </a:lvl1pPr>
            <a:lvl2pPr indent="-317500" lvl="1" marL="914400" rtl="0">
              <a:spcBef>
                <a:spcPts val="1600"/>
              </a:spcBef>
              <a:spcAft>
                <a:spcPts val="0"/>
              </a:spcAft>
              <a:buSzPts val="1400"/>
              <a:buFont typeface="Montserrat"/>
              <a:buChar char="○"/>
              <a:defRPr>
                <a:latin typeface="Montserrat"/>
                <a:ea typeface="Montserrat"/>
                <a:cs typeface="Montserrat"/>
                <a:sym typeface="Montserrat"/>
              </a:defRPr>
            </a:lvl2pPr>
            <a:lvl3pPr indent="-311150" lvl="2" marL="1371600" rtl="0">
              <a:spcBef>
                <a:spcPts val="1600"/>
              </a:spcBef>
              <a:spcAft>
                <a:spcPts val="0"/>
              </a:spcAft>
              <a:buSzPts val="1300"/>
              <a:buFont typeface="Montserrat"/>
              <a:buChar char="■"/>
              <a:defRPr>
                <a:latin typeface="Montserrat"/>
                <a:ea typeface="Montserrat"/>
                <a:cs typeface="Montserrat"/>
                <a:sym typeface="Montserrat"/>
              </a:defRPr>
            </a:lvl3pPr>
            <a:lvl4pPr indent="-317500" lvl="3" marL="1828800" rtl="0">
              <a:spcBef>
                <a:spcPts val="1600"/>
              </a:spcBef>
              <a:spcAft>
                <a:spcPts val="0"/>
              </a:spcAft>
              <a:buSzPts val="1400"/>
              <a:buFont typeface="Montserrat"/>
              <a:buChar char="●"/>
              <a:defRPr>
                <a:latin typeface="Montserrat"/>
                <a:ea typeface="Montserrat"/>
                <a:cs typeface="Montserrat"/>
                <a:sym typeface="Montserrat"/>
              </a:defRPr>
            </a:lvl4pPr>
            <a:lvl5pPr indent="-317500" lvl="4" marL="2286000" rtl="0">
              <a:spcBef>
                <a:spcPts val="1600"/>
              </a:spcBef>
              <a:spcAft>
                <a:spcPts val="0"/>
              </a:spcAft>
              <a:buSzPts val="1400"/>
              <a:buFont typeface="Montserrat"/>
              <a:buChar char="○"/>
              <a:defRPr>
                <a:latin typeface="Montserrat"/>
                <a:ea typeface="Montserrat"/>
                <a:cs typeface="Montserrat"/>
                <a:sym typeface="Montserrat"/>
              </a:defRPr>
            </a:lvl5pPr>
            <a:lvl6pPr indent="-317500" lvl="5" marL="2743200" rtl="0">
              <a:spcBef>
                <a:spcPts val="1600"/>
              </a:spcBef>
              <a:spcAft>
                <a:spcPts val="0"/>
              </a:spcAft>
              <a:buSzPts val="1400"/>
              <a:buFont typeface="Montserrat"/>
              <a:buChar char="■"/>
              <a:defRPr>
                <a:latin typeface="Montserrat"/>
                <a:ea typeface="Montserrat"/>
                <a:cs typeface="Montserrat"/>
                <a:sym typeface="Montserrat"/>
              </a:defRPr>
            </a:lvl6pPr>
            <a:lvl7pPr indent="-317500" lvl="6" marL="3200400" rtl="0">
              <a:spcBef>
                <a:spcPts val="1600"/>
              </a:spcBef>
              <a:spcAft>
                <a:spcPts val="0"/>
              </a:spcAft>
              <a:buSzPts val="1400"/>
              <a:buFont typeface="Montserrat"/>
              <a:buChar char="●"/>
              <a:defRPr>
                <a:latin typeface="Montserrat"/>
                <a:ea typeface="Montserrat"/>
                <a:cs typeface="Montserrat"/>
                <a:sym typeface="Montserrat"/>
              </a:defRPr>
            </a:lvl7pPr>
            <a:lvl8pPr indent="-317500" lvl="7" marL="3657600" rtl="0">
              <a:spcBef>
                <a:spcPts val="1600"/>
              </a:spcBef>
              <a:spcAft>
                <a:spcPts val="0"/>
              </a:spcAft>
              <a:buSzPts val="1400"/>
              <a:buFont typeface="Montserrat"/>
              <a:buChar char="○"/>
              <a:defRPr>
                <a:latin typeface="Montserrat"/>
                <a:ea typeface="Montserrat"/>
                <a:cs typeface="Montserrat"/>
                <a:sym typeface="Montserrat"/>
              </a:defRPr>
            </a:lvl8pPr>
            <a:lvl9pPr indent="-317500" lvl="8" marL="4114800" rtl="0">
              <a:spcBef>
                <a:spcPts val="1600"/>
              </a:spcBef>
              <a:spcAft>
                <a:spcPts val="1600"/>
              </a:spcAft>
              <a:buSzPts val="1400"/>
              <a:buFont typeface="Montserrat"/>
              <a:buChar char="■"/>
              <a:defRPr>
                <a:latin typeface="Montserrat"/>
                <a:ea typeface="Montserrat"/>
                <a:cs typeface="Montserrat"/>
                <a:sym typeface="Montserrat"/>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no pattern) 2">
  <p:cSld name="TITLE_2_3">
    <p:spTree>
      <p:nvGrpSpPr>
        <p:cNvPr id="74" name="Shape 74"/>
        <p:cNvGrpSpPr/>
        <p:nvPr/>
      </p:nvGrpSpPr>
      <p:grpSpPr>
        <a:xfrm>
          <a:off x="0" y="0"/>
          <a:ext cx="0" cy="0"/>
          <a:chOff x="0" y="0"/>
          <a:chExt cx="0" cy="0"/>
        </a:xfrm>
      </p:grpSpPr>
      <p:sp>
        <p:nvSpPr>
          <p:cNvPr id="75" name="Google Shape;75;g227acbcab98_0_792"/>
          <p:cNvSpPr/>
          <p:nvPr/>
        </p:nvSpPr>
        <p:spPr>
          <a:xfrm>
            <a:off x="463900" y="-150"/>
            <a:ext cx="8679900" cy="5143500"/>
          </a:xfrm>
          <a:prstGeom prst="rect">
            <a:avLst/>
          </a:prstGeom>
          <a:solidFill>
            <a:srgbClr val="00284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C1733"/>
              </a:solidFill>
              <a:latin typeface="Arial"/>
              <a:ea typeface="Arial"/>
              <a:cs typeface="Arial"/>
              <a:sym typeface="Arial"/>
            </a:endParaRPr>
          </a:p>
        </p:txBody>
      </p:sp>
      <p:sp>
        <p:nvSpPr>
          <p:cNvPr id="76" name="Google Shape;76;g227acbcab98_0_79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77" name="Google Shape;77;g227acbcab98_0_792"/>
          <p:cNvSpPr txBox="1"/>
          <p:nvPr>
            <p:ph type="title"/>
          </p:nvPr>
        </p:nvSpPr>
        <p:spPr>
          <a:xfrm>
            <a:off x="860525" y="1010550"/>
            <a:ext cx="7971000" cy="3652800"/>
          </a:xfrm>
          <a:prstGeom prst="rect">
            <a:avLst/>
          </a:prstGeom>
          <a:noFill/>
          <a:ln>
            <a:noFill/>
          </a:ln>
        </p:spPr>
        <p:txBody>
          <a:bodyPr anchorCtr="0" anchor="b" bIns="91425" lIns="91425" spcFirstLastPara="1" rIns="91425" wrap="square" tIns="91425">
            <a:noAutofit/>
          </a:bodyPr>
          <a:lstStyle>
            <a:lvl1pPr lvl="0" rtl="0" algn="l">
              <a:lnSpc>
                <a:spcPct val="100000"/>
              </a:lnSpc>
              <a:spcBef>
                <a:spcPts val="0"/>
              </a:spcBef>
              <a:spcAft>
                <a:spcPts val="0"/>
              </a:spcAft>
              <a:buClr>
                <a:schemeClr val="lt1"/>
              </a:buClr>
              <a:buSzPts val="4500"/>
              <a:buNone/>
              <a:defRPr sz="4500">
                <a:solidFill>
                  <a:schemeClr val="lt1"/>
                </a:solidFill>
              </a:defRPr>
            </a:lvl1pPr>
            <a:lvl2pPr lvl="1" rtl="0" algn="l">
              <a:lnSpc>
                <a:spcPct val="100000"/>
              </a:lnSpc>
              <a:spcBef>
                <a:spcPts val="0"/>
              </a:spcBef>
              <a:spcAft>
                <a:spcPts val="0"/>
              </a:spcAft>
              <a:buClr>
                <a:schemeClr val="lt1"/>
              </a:buClr>
              <a:buSzPts val="4500"/>
              <a:buNone/>
              <a:defRPr sz="4500">
                <a:solidFill>
                  <a:schemeClr val="lt1"/>
                </a:solidFill>
              </a:defRPr>
            </a:lvl2pPr>
            <a:lvl3pPr lvl="2" rtl="0" algn="l">
              <a:lnSpc>
                <a:spcPct val="100000"/>
              </a:lnSpc>
              <a:spcBef>
                <a:spcPts val="0"/>
              </a:spcBef>
              <a:spcAft>
                <a:spcPts val="0"/>
              </a:spcAft>
              <a:buClr>
                <a:schemeClr val="lt1"/>
              </a:buClr>
              <a:buSzPts val="4500"/>
              <a:buNone/>
              <a:defRPr sz="4500">
                <a:solidFill>
                  <a:schemeClr val="lt1"/>
                </a:solidFill>
              </a:defRPr>
            </a:lvl3pPr>
            <a:lvl4pPr lvl="3" rtl="0" algn="l">
              <a:lnSpc>
                <a:spcPct val="100000"/>
              </a:lnSpc>
              <a:spcBef>
                <a:spcPts val="0"/>
              </a:spcBef>
              <a:spcAft>
                <a:spcPts val="0"/>
              </a:spcAft>
              <a:buClr>
                <a:schemeClr val="lt1"/>
              </a:buClr>
              <a:buSzPts val="4500"/>
              <a:buNone/>
              <a:defRPr sz="4500">
                <a:solidFill>
                  <a:schemeClr val="lt1"/>
                </a:solidFill>
              </a:defRPr>
            </a:lvl4pPr>
            <a:lvl5pPr lvl="4" rtl="0" algn="l">
              <a:lnSpc>
                <a:spcPct val="100000"/>
              </a:lnSpc>
              <a:spcBef>
                <a:spcPts val="0"/>
              </a:spcBef>
              <a:spcAft>
                <a:spcPts val="0"/>
              </a:spcAft>
              <a:buClr>
                <a:schemeClr val="lt1"/>
              </a:buClr>
              <a:buSzPts val="4500"/>
              <a:buNone/>
              <a:defRPr sz="4500">
                <a:solidFill>
                  <a:schemeClr val="lt1"/>
                </a:solidFill>
              </a:defRPr>
            </a:lvl5pPr>
            <a:lvl6pPr lvl="5" rtl="0" algn="l">
              <a:lnSpc>
                <a:spcPct val="100000"/>
              </a:lnSpc>
              <a:spcBef>
                <a:spcPts val="0"/>
              </a:spcBef>
              <a:spcAft>
                <a:spcPts val="0"/>
              </a:spcAft>
              <a:buClr>
                <a:schemeClr val="lt1"/>
              </a:buClr>
              <a:buSzPts val="4500"/>
              <a:buNone/>
              <a:defRPr sz="4500">
                <a:solidFill>
                  <a:schemeClr val="lt1"/>
                </a:solidFill>
              </a:defRPr>
            </a:lvl6pPr>
            <a:lvl7pPr lvl="6" rtl="0" algn="l">
              <a:lnSpc>
                <a:spcPct val="100000"/>
              </a:lnSpc>
              <a:spcBef>
                <a:spcPts val="0"/>
              </a:spcBef>
              <a:spcAft>
                <a:spcPts val="0"/>
              </a:spcAft>
              <a:buClr>
                <a:schemeClr val="lt1"/>
              </a:buClr>
              <a:buSzPts val="4500"/>
              <a:buNone/>
              <a:defRPr sz="4500">
                <a:solidFill>
                  <a:schemeClr val="lt1"/>
                </a:solidFill>
              </a:defRPr>
            </a:lvl7pPr>
            <a:lvl8pPr lvl="7" rtl="0" algn="l">
              <a:lnSpc>
                <a:spcPct val="100000"/>
              </a:lnSpc>
              <a:spcBef>
                <a:spcPts val="0"/>
              </a:spcBef>
              <a:spcAft>
                <a:spcPts val="0"/>
              </a:spcAft>
              <a:buClr>
                <a:schemeClr val="lt1"/>
              </a:buClr>
              <a:buSzPts val="4500"/>
              <a:buNone/>
              <a:defRPr sz="4500">
                <a:solidFill>
                  <a:schemeClr val="lt1"/>
                </a:solidFill>
              </a:defRPr>
            </a:lvl8pPr>
            <a:lvl9pPr lvl="8" rtl="0" algn="l">
              <a:lnSpc>
                <a:spcPct val="100000"/>
              </a:lnSpc>
              <a:spcBef>
                <a:spcPts val="0"/>
              </a:spcBef>
              <a:spcAft>
                <a:spcPts val="0"/>
              </a:spcAft>
              <a:buClr>
                <a:schemeClr val="lt1"/>
              </a:buClr>
              <a:buSzPts val="4500"/>
              <a:buNone/>
              <a:defRPr sz="4500">
                <a:solidFill>
                  <a:schemeClr val="lt1"/>
                </a:solidFill>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c slide">
  <p:cSld name="OBJECT_2">
    <p:spTree>
      <p:nvGrpSpPr>
        <p:cNvPr id="78" name="Shape 78"/>
        <p:cNvGrpSpPr/>
        <p:nvPr/>
      </p:nvGrpSpPr>
      <p:grpSpPr>
        <a:xfrm>
          <a:off x="0" y="0"/>
          <a:ext cx="0" cy="0"/>
          <a:chOff x="0" y="0"/>
          <a:chExt cx="0" cy="0"/>
        </a:xfrm>
      </p:grpSpPr>
      <p:sp>
        <p:nvSpPr>
          <p:cNvPr id="79" name="Google Shape;79;g227acbcab98_0_796"/>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80" name="Google Shape;80;g227acbcab98_0_796"/>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no pattern) 3">
  <p:cSld name="TITLE_2_4">
    <p:spTree>
      <p:nvGrpSpPr>
        <p:cNvPr id="81" name="Shape 81"/>
        <p:cNvGrpSpPr/>
        <p:nvPr/>
      </p:nvGrpSpPr>
      <p:grpSpPr>
        <a:xfrm>
          <a:off x="0" y="0"/>
          <a:ext cx="0" cy="0"/>
          <a:chOff x="0" y="0"/>
          <a:chExt cx="0" cy="0"/>
        </a:xfrm>
      </p:grpSpPr>
      <p:sp>
        <p:nvSpPr>
          <p:cNvPr id="82" name="Google Shape;82;g227acbcab98_0_2662"/>
          <p:cNvSpPr/>
          <p:nvPr/>
        </p:nvSpPr>
        <p:spPr>
          <a:xfrm>
            <a:off x="463900" y="-150"/>
            <a:ext cx="8679900" cy="5143500"/>
          </a:xfrm>
          <a:prstGeom prst="rect">
            <a:avLst/>
          </a:prstGeom>
          <a:solidFill>
            <a:srgbClr val="00284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C1733"/>
              </a:solidFill>
              <a:latin typeface="Arial"/>
              <a:ea typeface="Arial"/>
              <a:cs typeface="Arial"/>
              <a:sym typeface="Arial"/>
            </a:endParaRPr>
          </a:p>
        </p:txBody>
      </p:sp>
      <p:sp>
        <p:nvSpPr>
          <p:cNvPr id="83" name="Google Shape;83;g227acbcab98_0_266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84" name="Google Shape;84;g227acbcab98_0_2662"/>
          <p:cNvSpPr txBox="1"/>
          <p:nvPr>
            <p:ph type="title"/>
          </p:nvPr>
        </p:nvSpPr>
        <p:spPr>
          <a:xfrm>
            <a:off x="860525" y="1010550"/>
            <a:ext cx="7971000" cy="3652800"/>
          </a:xfrm>
          <a:prstGeom prst="rect">
            <a:avLst/>
          </a:prstGeom>
          <a:noFill/>
          <a:ln>
            <a:noFill/>
          </a:ln>
        </p:spPr>
        <p:txBody>
          <a:bodyPr anchorCtr="0" anchor="b" bIns="91425" lIns="91425" spcFirstLastPara="1" rIns="91425" wrap="square" tIns="91425">
            <a:noAutofit/>
          </a:bodyPr>
          <a:lstStyle>
            <a:lvl1pPr lvl="0" rtl="0" algn="l">
              <a:lnSpc>
                <a:spcPct val="100000"/>
              </a:lnSpc>
              <a:spcBef>
                <a:spcPts val="0"/>
              </a:spcBef>
              <a:spcAft>
                <a:spcPts val="0"/>
              </a:spcAft>
              <a:buClr>
                <a:schemeClr val="lt1"/>
              </a:buClr>
              <a:buSzPts val="4500"/>
              <a:buNone/>
              <a:defRPr sz="4500">
                <a:solidFill>
                  <a:schemeClr val="lt1"/>
                </a:solidFill>
              </a:defRPr>
            </a:lvl1pPr>
            <a:lvl2pPr lvl="1" rtl="0" algn="l">
              <a:lnSpc>
                <a:spcPct val="100000"/>
              </a:lnSpc>
              <a:spcBef>
                <a:spcPts val="0"/>
              </a:spcBef>
              <a:spcAft>
                <a:spcPts val="0"/>
              </a:spcAft>
              <a:buClr>
                <a:schemeClr val="lt1"/>
              </a:buClr>
              <a:buSzPts val="4500"/>
              <a:buNone/>
              <a:defRPr sz="4500">
                <a:solidFill>
                  <a:schemeClr val="lt1"/>
                </a:solidFill>
              </a:defRPr>
            </a:lvl2pPr>
            <a:lvl3pPr lvl="2" rtl="0" algn="l">
              <a:lnSpc>
                <a:spcPct val="100000"/>
              </a:lnSpc>
              <a:spcBef>
                <a:spcPts val="0"/>
              </a:spcBef>
              <a:spcAft>
                <a:spcPts val="0"/>
              </a:spcAft>
              <a:buClr>
                <a:schemeClr val="lt1"/>
              </a:buClr>
              <a:buSzPts val="4500"/>
              <a:buNone/>
              <a:defRPr sz="4500">
                <a:solidFill>
                  <a:schemeClr val="lt1"/>
                </a:solidFill>
              </a:defRPr>
            </a:lvl3pPr>
            <a:lvl4pPr lvl="3" rtl="0" algn="l">
              <a:lnSpc>
                <a:spcPct val="100000"/>
              </a:lnSpc>
              <a:spcBef>
                <a:spcPts val="0"/>
              </a:spcBef>
              <a:spcAft>
                <a:spcPts val="0"/>
              </a:spcAft>
              <a:buClr>
                <a:schemeClr val="lt1"/>
              </a:buClr>
              <a:buSzPts val="4500"/>
              <a:buNone/>
              <a:defRPr sz="4500">
                <a:solidFill>
                  <a:schemeClr val="lt1"/>
                </a:solidFill>
              </a:defRPr>
            </a:lvl4pPr>
            <a:lvl5pPr lvl="4" rtl="0" algn="l">
              <a:lnSpc>
                <a:spcPct val="100000"/>
              </a:lnSpc>
              <a:spcBef>
                <a:spcPts val="0"/>
              </a:spcBef>
              <a:spcAft>
                <a:spcPts val="0"/>
              </a:spcAft>
              <a:buClr>
                <a:schemeClr val="lt1"/>
              </a:buClr>
              <a:buSzPts val="4500"/>
              <a:buNone/>
              <a:defRPr sz="4500">
                <a:solidFill>
                  <a:schemeClr val="lt1"/>
                </a:solidFill>
              </a:defRPr>
            </a:lvl5pPr>
            <a:lvl6pPr lvl="5" rtl="0" algn="l">
              <a:lnSpc>
                <a:spcPct val="100000"/>
              </a:lnSpc>
              <a:spcBef>
                <a:spcPts val="0"/>
              </a:spcBef>
              <a:spcAft>
                <a:spcPts val="0"/>
              </a:spcAft>
              <a:buClr>
                <a:schemeClr val="lt1"/>
              </a:buClr>
              <a:buSzPts val="4500"/>
              <a:buNone/>
              <a:defRPr sz="4500">
                <a:solidFill>
                  <a:schemeClr val="lt1"/>
                </a:solidFill>
              </a:defRPr>
            </a:lvl6pPr>
            <a:lvl7pPr lvl="6" rtl="0" algn="l">
              <a:lnSpc>
                <a:spcPct val="100000"/>
              </a:lnSpc>
              <a:spcBef>
                <a:spcPts val="0"/>
              </a:spcBef>
              <a:spcAft>
                <a:spcPts val="0"/>
              </a:spcAft>
              <a:buClr>
                <a:schemeClr val="lt1"/>
              </a:buClr>
              <a:buSzPts val="4500"/>
              <a:buNone/>
              <a:defRPr sz="4500">
                <a:solidFill>
                  <a:schemeClr val="lt1"/>
                </a:solidFill>
              </a:defRPr>
            </a:lvl7pPr>
            <a:lvl8pPr lvl="7" rtl="0" algn="l">
              <a:lnSpc>
                <a:spcPct val="100000"/>
              </a:lnSpc>
              <a:spcBef>
                <a:spcPts val="0"/>
              </a:spcBef>
              <a:spcAft>
                <a:spcPts val="0"/>
              </a:spcAft>
              <a:buClr>
                <a:schemeClr val="lt1"/>
              </a:buClr>
              <a:buSzPts val="4500"/>
              <a:buNone/>
              <a:defRPr sz="4500">
                <a:solidFill>
                  <a:schemeClr val="lt1"/>
                </a:solidFill>
              </a:defRPr>
            </a:lvl8pPr>
            <a:lvl9pPr lvl="8" rtl="0" algn="l">
              <a:lnSpc>
                <a:spcPct val="100000"/>
              </a:lnSpc>
              <a:spcBef>
                <a:spcPts val="0"/>
              </a:spcBef>
              <a:spcAft>
                <a:spcPts val="0"/>
              </a:spcAft>
              <a:buClr>
                <a:schemeClr val="lt1"/>
              </a:buClr>
              <a:buSzPts val="4500"/>
              <a:buNone/>
              <a:defRPr sz="4500">
                <a:solidFill>
                  <a:schemeClr val="lt1"/>
                </a:solidFill>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27">
  <p:cSld name="TITLE_AND_BODY_33">
    <p:spTree>
      <p:nvGrpSpPr>
        <p:cNvPr id="85" name="Shape 85"/>
        <p:cNvGrpSpPr/>
        <p:nvPr/>
      </p:nvGrpSpPr>
      <p:grpSpPr>
        <a:xfrm>
          <a:off x="0" y="0"/>
          <a:ext cx="0" cy="0"/>
          <a:chOff x="0" y="0"/>
          <a:chExt cx="0" cy="0"/>
        </a:xfrm>
      </p:grpSpPr>
      <p:sp>
        <p:nvSpPr>
          <p:cNvPr id="86" name="Google Shape;86;g227acbcab98_0_2898"/>
          <p:cNvSpPr txBox="1"/>
          <p:nvPr>
            <p:ph type="title"/>
          </p:nvPr>
        </p:nvSpPr>
        <p:spPr>
          <a:xfrm>
            <a:off x="685800" y="445025"/>
            <a:ext cx="5761500" cy="5727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800"/>
              <a:buFont typeface="Montserrat"/>
              <a:buNone/>
              <a:defRPr>
                <a:latin typeface="Montserrat"/>
                <a:ea typeface="Montserrat"/>
                <a:cs typeface="Montserrat"/>
                <a:sym typeface="Montserrat"/>
              </a:defRPr>
            </a:lvl1pPr>
            <a:lvl2pPr lvl="1" rtl="0" algn="l">
              <a:lnSpc>
                <a:spcPct val="100000"/>
              </a:lnSpc>
              <a:spcBef>
                <a:spcPts val="0"/>
              </a:spcBef>
              <a:spcAft>
                <a:spcPts val="0"/>
              </a:spcAft>
              <a:buSzPts val="2800"/>
              <a:buFont typeface="Montserrat"/>
              <a:buNone/>
              <a:defRPr>
                <a:latin typeface="Montserrat"/>
                <a:ea typeface="Montserrat"/>
                <a:cs typeface="Montserrat"/>
                <a:sym typeface="Montserrat"/>
              </a:defRPr>
            </a:lvl2pPr>
            <a:lvl3pPr lvl="2" rtl="0" algn="l">
              <a:lnSpc>
                <a:spcPct val="100000"/>
              </a:lnSpc>
              <a:spcBef>
                <a:spcPts val="0"/>
              </a:spcBef>
              <a:spcAft>
                <a:spcPts val="0"/>
              </a:spcAft>
              <a:buSzPts val="2800"/>
              <a:buFont typeface="Montserrat"/>
              <a:buNone/>
              <a:defRPr>
                <a:latin typeface="Montserrat"/>
                <a:ea typeface="Montserrat"/>
                <a:cs typeface="Montserrat"/>
                <a:sym typeface="Montserrat"/>
              </a:defRPr>
            </a:lvl3pPr>
            <a:lvl4pPr lvl="3" rtl="0" algn="l">
              <a:lnSpc>
                <a:spcPct val="100000"/>
              </a:lnSpc>
              <a:spcBef>
                <a:spcPts val="0"/>
              </a:spcBef>
              <a:spcAft>
                <a:spcPts val="0"/>
              </a:spcAft>
              <a:buSzPts val="2800"/>
              <a:buFont typeface="Montserrat"/>
              <a:buNone/>
              <a:defRPr>
                <a:latin typeface="Montserrat"/>
                <a:ea typeface="Montserrat"/>
                <a:cs typeface="Montserrat"/>
                <a:sym typeface="Montserrat"/>
              </a:defRPr>
            </a:lvl4pPr>
            <a:lvl5pPr lvl="4" rtl="0" algn="l">
              <a:lnSpc>
                <a:spcPct val="100000"/>
              </a:lnSpc>
              <a:spcBef>
                <a:spcPts val="0"/>
              </a:spcBef>
              <a:spcAft>
                <a:spcPts val="0"/>
              </a:spcAft>
              <a:buSzPts val="2800"/>
              <a:buFont typeface="Montserrat"/>
              <a:buNone/>
              <a:defRPr>
                <a:latin typeface="Montserrat"/>
                <a:ea typeface="Montserrat"/>
                <a:cs typeface="Montserrat"/>
                <a:sym typeface="Montserrat"/>
              </a:defRPr>
            </a:lvl5pPr>
            <a:lvl6pPr lvl="5" rtl="0" algn="l">
              <a:lnSpc>
                <a:spcPct val="100000"/>
              </a:lnSpc>
              <a:spcBef>
                <a:spcPts val="0"/>
              </a:spcBef>
              <a:spcAft>
                <a:spcPts val="0"/>
              </a:spcAft>
              <a:buSzPts val="2800"/>
              <a:buFont typeface="Montserrat"/>
              <a:buNone/>
              <a:defRPr>
                <a:latin typeface="Montserrat"/>
                <a:ea typeface="Montserrat"/>
                <a:cs typeface="Montserrat"/>
                <a:sym typeface="Montserrat"/>
              </a:defRPr>
            </a:lvl6pPr>
            <a:lvl7pPr lvl="6" rtl="0" algn="l">
              <a:lnSpc>
                <a:spcPct val="100000"/>
              </a:lnSpc>
              <a:spcBef>
                <a:spcPts val="0"/>
              </a:spcBef>
              <a:spcAft>
                <a:spcPts val="0"/>
              </a:spcAft>
              <a:buSzPts val="2800"/>
              <a:buFont typeface="Montserrat"/>
              <a:buNone/>
              <a:defRPr>
                <a:latin typeface="Montserrat"/>
                <a:ea typeface="Montserrat"/>
                <a:cs typeface="Montserrat"/>
                <a:sym typeface="Montserrat"/>
              </a:defRPr>
            </a:lvl7pPr>
            <a:lvl8pPr lvl="7" rtl="0" algn="l">
              <a:lnSpc>
                <a:spcPct val="100000"/>
              </a:lnSpc>
              <a:spcBef>
                <a:spcPts val="0"/>
              </a:spcBef>
              <a:spcAft>
                <a:spcPts val="0"/>
              </a:spcAft>
              <a:buSzPts val="2800"/>
              <a:buFont typeface="Montserrat"/>
              <a:buNone/>
              <a:defRPr>
                <a:latin typeface="Montserrat"/>
                <a:ea typeface="Montserrat"/>
                <a:cs typeface="Montserrat"/>
                <a:sym typeface="Montserrat"/>
              </a:defRPr>
            </a:lvl8pPr>
            <a:lvl9pPr lvl="8" rtl="0" algn="l">
              <a:lnSpc>
                <a:spcPct val="100000"/>
              </a:lnSpc>
              <a:spcBef>
                <a:spcPts val="0"/>
              </a:spcBef>
              <a:spcAft>
                <a:spcPts val="0"/>
              </a:spcAft>
              <a:buSzPts val="2800"/>
              <a:buFont typeface="Montserrat"/>
              <a:buNone/>
              <a:defRPr>
                <a:latin typeface="Montserrat"/>
                <a:ea typeface="Montserrat"/>
                <a:cs typeface="Montserrat"/>
                <a:sym typeface="Montserrat"/>
              </a:defRPr>
            </a:lvl9pPr>
          </a:lstStyle>
          <a:p/>
        </p:txBody>
      </p:sp>
      <p:sp>
        <p:nvSpPr>
          <p:cNvPr id="87" name="Google Shape;87;g227acbcab98_0_2898"/>
          <p:cNvSpPr txBox="1"/>
          <p:nvPr>
            <p:ph idx="1" type="body"/>
          </p:nvPr>
        </p:nvSpPr>
        <p:spPr>
          <a:xfrm>
            <a:off x="685800" y="1304525"/>
            <a:ext cx="5761500" cy="3264300"/>
          </a:xfrm>
          <a:prstGeom prst="rect">
            <a:avLst/>
          </a:prstGeom>
          <a:noFill/>
          <a:ln>
            <a:noFill/>
          </a:ln>
        </p:spPr>
        <p:txBody>
          <a:bodyPr anchorCtr="0" anchor="t" bIns="91425" lIns="91425" spcFirstLastPara="1" rIns="91425" wrap="square" tIns="91425">
            <a:noAutofit/>
          </a:bodyPr>
          <a:lstStyle>
            <a:lvl1pPr indent="-323850" lvl="0" marL="457200" rtl="0" algn="l">
              <a:lnSpc>
                <a:spcPct val="115000"/>
              </a:lnSpc>
              <a:spcBef>
                <a:spcPts val="0"/>
              </a:spcBef>
              <a:spcAft>
                <a:spcPts val="0"/>
              </a:spcAft>
              <a:buSzPts val="1500"/>
              <a:buFont typeface="Montserrat"/>
              <a:buChar char="●"/>
              <a:defRPr>
                <a:latin typeface="Montserrat"/>
                <a:ea typeface="Montserrat"/>
                <a:cs typeface="Montserrat"/>
                <a:sym typeface="Montserrat"/>
              </a:defRPr>
            </a:lvl1pPr>
            <a:lvl2pPr indent="-317500" lvl="1" marL="914400" rtl="0" algn="l">
              <a:lnSpc>
                <a:spcPct val="115000"/>
              </a:lnSpc>
              <a:spcBef>
                <a:spcPts val="1600"/>
              </a:spcBef>
              <a:spcAft>
                <a:spcPts val="0"/>
              </a:spcAft>
              <a:buSzPts val="1400"/>
              <a:buFont typeface="Montserrat"/>
              <a:buChar char="○"/>
              <a:defRPr>
                <a:latin typeface="Montserrat"/>
                <a:ea typeface="Montserrat"/>
                <a:cs typeface="Montserrat"/>
                <a:sym typeface="Montserrat"/>
              </a:defRPr>
            </a:lvl2pPr>
            <a:lvl3pPr indent="-311150" lvl="2" marL="1371600" rtl="0" algn="l">
              <a:lnSpc>
                <a:spcPct val="115000"/>
              </a:lnSpc>
              <a:spcBef>
                <a:spcPts val="1600"/>
              </a:spcBef>
              <a:spcAft>
                <a:spcPts val="0"/>
              </a:spcAft>
              <a:buSzPts val="1300"/>
              <a:buFont typeface="Montserrat"/>
              <a:buChar char="■"/>
              <a:defRPr>
                <a:latin typeface="Montserrat"/>
                <a:ea typeface="Montserrat"/>
                <a:cs typeface="Montserrat"/>
                <a:sym typeface="Montserrat"/>
              </a:defRPr>
            </a:lvl3pPr>
            <a:lvl4pPr indent="-317500" lvl="3" marL="1828800" rtl="0" algn="l">
              <a:lnSpc>
                <a:spcPct val="115000"/>
              </a:lnSpc>
              <a:spcBef>
                <a:spcPts val="1600"/>
              </a:spcBef>
              <a:spcAft>
                <a:spcPts val="0"/>
              </a:spcAft>
              <a:buSzPts val="1400"/>
              <a:buFont typeface="Montserrat"/>
              <a:buChar char="●"/>
              <a:defRPr>
                <a:latin typeface="Montserrat"/>
                <a:ea typeface="Montserrat"/>
                <a:cs typeface="Montserrat"/>
                <a:sym typeface="Montserrat"/>
              </a:defRPr>
            </a:lvl4pPr>
            <a:lvl5pPr indent="-317500" lvl="4" marL="2286000" rtl="0" algn="l">
              <a:lnSpc>
                <a:spcPct val="115000"/>
              </a:lnSpc>
              <a:spcBef>
                <a:spcPts val="1600"/>
              </a:spcBef>
              <a:spcAft>
                <a:spcPts val="0"/>
              </a:spcAft>
              <a:buSzPts val="1400"/>
              <a:buFont typeface="Montserrat"/>
              <a:buChar char="○"/>
              <a:defRPr>
                <a:latin typeface="Montserrat"/>
                <a:ea typeface="Montserrat"/>
                <a:cs typeface="Montserrat"/>
                <a:sym typeface="Montserrat"/>
              </a:defRPr>
            </a:lvl5pPr>
            <a:lvl6pPr indent="-317500" lvl="5" marL="2743200" rtl="0" algn="l">
              <a:lnSpc>
                <a:spcPct val="115000"/>
              </a:lnSpc>
              <a:spcBef>
                <a:spcPts val="1600"/>
              </a:spcBef>
              <a:spcAft>
                <a:spcPts val="0"/>
              </a:spcAft>
              <a:buSzPts val="1400"/>
              <a:buFont typeface="Montserrat"/>
              <a:buChar char="■"/>
              <a:defRPr>
                <a:latin typeface="Montserrat"/>
                <a:ea typeface="Montserrat"/>
                <a:cs typeface="Montserrat"/>
                <a:sym typeface="Montserrat"/>
              </a:defRPr>
            </a:lvl6pPr>
            <a:lvl7pPr indent="-317500" lvl="6" marL="3200400" rtl="0" algn="l">
              <a:lnSpc>
                <a:spcPct val="115000"/>
              </a:lnSpc>
              <a:spcBef>
                <a:spcPts val="1600"/>
              </a:spcBef>
              <a:spcAft>
                <a:spcPts val="0"/>
              </a:spcAft>
              <a:buSzPts val="1400"/>
              <a:buFont typeface="Montserrat"/>
              <a:buChar char="●"/>
              <a:defRPr>
                <a:latin typeface="Montserrat"/>
                <a:ea typeface="Montserrat"/>
                <a:cs typeface="Montserrat"/>
                <a:sym typeface="Montserrat"/>
              </a:defRPr>
            </a:lvl7pPr>
            <a:lvl8pPr indent="-317500" lvl="7" marL="3657600" rtl="0" algn="l">
              <a:lnSpc>
                <a:spcPct val="115000"/>
              </a:lnSpc>
              <a:spcBef>
                <a:spcPts val="1600"/>
              </a:spcBef>
              <a:spcAft>
                <a:spcPts val="0"/>
              </a:spcAft>
              <a:buSzPts val="1400"/>
              <a:buFont typeface="Montserrat"/>
              <a:buChar char="○"/>
              <a:defRPr>
                <a:latin typeface="Montserrat"/>
                <a:ea typeface="Montserrat"/>
                <a:cs typeface="Montserrat"/>
                <a:sym typeface="Montserrat"/>
              </a:defRPr>
            </a:lvl8pPr>
            <a:lvl9pPr indent="-317500" lvl="8" marL="4114800" rtl="0" algn="l">
              <a:lnSpc>
                <a:spcPct val="115000"/>
              </a:lnSpc>
              <a:spcBef>
                <a:spcPts val="1600"/>
              </a:spcBef>
              <a:spcAft>
                <a:spcPts val="1600"/>
              </a:spcAft>
              <a:buSzPts val="1400"/>
              <a:buFont typeface="Montserrat"/>
              <a:buChar char="■"/>
              <a:defRPr>
                <a:latin typeface="Montserrat"/>
                <a:ea typeface="Montserrat"/>
                <a:cs typeface="Montserrat"/>
                <a:sym typeface="Montserrat"/>
              </a:defRPr>
            </a:lvl9pPr>
          </a:lstStyle>
          <a:p/>
        </p:txBody>
      </p:sp>
      <p:sp>
        <p:nvSpPr>
          <p:cNvPr id="88" name="Google Shape;88;g227acbcab98_0_289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p15:guide id="1" orient="horz" pos="1620">
          <p15:clr>
            <a:srgbClr val="FA7B17"/>
          </p15:clr>
        </p15:guide>
        <p15:guide id="2" pos="2880">
          <p15:clr>
            <a:srgbClr val="FA7B17"/>
          </p15:clr>
        </p15:guide>
      </p15:sldGuideLst>
    </p:ext>
  </p:extLst>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8" name="Shape 98"/>
        <p:cNvGrpSpPr/>
        <p:nvPr/>
      </p:nvGrpSpPr>
      <p:grpSpPr>
        <a:xfrm>
          <a:off x="0" y="0"/>
          <a:ext cx="0" cy="0"/>
          <a:chOff x="0" y="0"/>
          <a:chExt cx="0" cy="0"/>
        </a:xfrm>
      </p:grpSpPr>
      <p:sp>
        <p:nvSpPr>
          <p:cNvPr id="99" name="Google Shape;99;g227acbcab98_0_952"/>
          <p:cNvSpPr/>
          <p:nvPr/>
        </p:nvSpPr>
        <p:spPr>
          <a:xfrm>
            <a:off x="463900" y="-150"/>
            <a:ext cx="8679900" cy="5143500"/>
          </a:xfrm>
          <a:prstGeom prst="rect">
            <a:avLst/>
          </a:prstGeom>
          <a:solidFill>
            <a:srgbClr val="00284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C1733"/>
              </a:solidFill>
              <a:latin typeface="Arial"/>
              <a:ea typeface="Arial"/>
              <a:cs typeface="Arial"/>
              <a:sym typeface="Arial"/>
            </a:endParaRPr>
          </a:p>
        </p:txBody>
      </p:sp>
      <p:pic>
        <p:nvPicPr>
          <p:cNvPr id="100" name="Google Shape;100;g227acbcab98_0_952"/>
          <p:cNvPicPr preferRelativeResize="0"/>
          <p:nvPr/>
        </p:nvPicPr>
        <p:blipFill rotWithShape="1">
          <a:blip r:embed="rId2">
            <a:alphaModFix/>
          </a:blip>
          <a:srcRect b="0" l="0" r="30743" t="0"/>
          <a:stretch/>
        </p:blipFill>
        <p:spPr>
          <a:xfrm>
            <a:off x="5581650" y="-150"/>
            <a:ext cx="3562350" cy="5143506"/>
          </a:xfrm>
          <a:prstGeom prst="rect">
            <a:avLst/>
          </a:prstGeom>
          <a:noFill/>
          <a:ln>
            <a:noFill/>
          </a:ln>
        </p:spPr>
      </p:pic>
      <p:sp>
        <p:nvSpPr>
          <p:cNvPr id="101" name="Google Shape;101;g227acbcab98_0_95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102" name="Google Shape;102;g227acbcab98_0_952"/>
          <p:cNvSpPr txBox="1"/>
          <p:nvPr>
            <p:ph type="title"/>
          </p:nvPr>
        </p:nvSpPr>
        <p:spPr>
          <a:xfrm>
            <a:off x="860525" y="1010550"/>
            <a:ext cx="7971000" cy="3652800"/>
          </a:xfrm>
          <a:prstGeom prst="rect">
            <a:avLst/>
          </a:prstGeom>
          <a:noFill/>
          <a:ln>
            <a:noFill/>
          </a:ln>
        </p:spPr>
        <p:txBody>
          <a:bodyPr anchorCtr="0" anchor="b" bIns="91425" lIns="91425" spcFirstLastPara="1" rIns="91425" wrap="square" tIns="91425">
            <a:noAutofit/>
          </a:bodyPr>
          <a:lstStyle>
            <a:lvl1pPr lvl="0" rtl="0" algn="l">
              <a:lnSpc>
                <a:spcPct val="100000"/>
              </a:lnSpc>
              <a:spcBef>
                <a:spcPts val="0"/>
              </a:spcBef>
              <a:spcAft>
                <a:spcPts val="0"/>
              </a:spcAft>
              <a:buClr>
                <a:schemeClr val="lt1"/>
              </a:buClr>
              <a:buSzPts val="4500"/>
              <a:buNone/>
              <a:defRPr sz="4500">
                <a:solidFill>
                  <a:schemeClr val="lt1"/>
                </a:solidFill>
              </a:defRPr>
            </a:lvl1pPr>
            <a:lvl2pPr lvl="1" rtl="0" algn="l">
              <a:lnSpc>
                <a:spcPct val="100000"/>
              </a:lnSpc>
              <a:spcBef>
                <a:spcPts val="0"/>
              </a:spcBef>
              <a:spcAft>
                <a:spcPts val="0"/>
              </a:spcAft>
              <a:buClr>
                <a:schemeClr val="lt1"/>
              </a:buClr>
              <a:buSzPts val="4500"/>
              <a:buNone/>
              <a:defRPr sz="4500">
                <a:solidFill>
                  <a:schemeClr val="lt1"/>
                </a:solidFill>
              </a:defRPr>
            </a:lvl2pPr>
            <a:lvl3pPr lvl="2" rtl="0" algn="l">
              <a:lnSpc>
                <a:spcPct val="100000"/>
              </a:lnSpc>
              <a:spcBef>
                <a:spcPts val="0"/>
              </a:spcBef>
              <a:spcAft>
                <a:spcPts val="0"/>
              </a:spcAft>
              <a:buClr>
                <a:schemeClr val="lt1"/>
              </a:buClr>
              <a:buSzPts val="4500"/>
              <a:buNone/>
              <a:defRPr sz="4500">
                <a:solidFill>
                  <a:schemeClr val="lt1"/>
                </a:solidFill>
              </a:defRPr>
            </a:lvl3pPr>
            <a:lvl4pPr lvl="3" rtl="0" algn="l">
              <a:lnSpc>
                <a:spcPct val="100000"/>
              </a:lnSpc>
              <a:spcBef>
                <a:spcPts val="0"/>
              </a:spcBef>
              <a:spcAft>
                <a:spcPts val="0"/>
              </a:spcAft>
              <a:buClr>
                <a:schemeClr val="lt1"/>
              </a:buClr>
              <a:buSzPts val="4500"/>
              <a:buNone/>
              <a:defRPr sz="4500">
                <a:solidFill>
                  <a:schemeClr val="lt1"/>
                </a:solidFill>
              </a:defRPr>
            </a:lvl4pPr>
            <a:lvl5pPr lvl="4" rtl="0" algn="l">
              <a:lnSpc>
                <a:spcPct val="100000"/>
              </a:lnSpc>
              <a:spcBef>
                <a:spcPts val="0"/>
              </a:spcBef>
              <a:spcAft>
                <a:spcPts val="0"/>
              </a:spcAft>
              <a:buClr>
                <a:schemeClr val="lt1"/>
              </a:buClr>
              <a:buSzPts val="4500"/>
              <a:buNone/>
              <a:defRPr sz="4500">
                <a:solidFill>
                  <a:schemeClr val="lt1"/>
                </a:solidFill>
              </a:defRPr>
            </a:lvl5pPr>
            <a:lvl6pPr lvl="5" rtl="0" algn="l">
              <a:lnSpc>
                <a:spcPct val="100000"/>
              </a:lnSpc>
              <a:spcBef>
                <a:spcPts val="0"/>
              </a:spcBef>
              <a:spcAft>
                <a:spcPts val="0"/>
              </a:spcAft>
              <a:buClr>
                <a:schemeClr val="lt1"/>
              </a:buClr>
              <a:buSzPts val="4500"/>
              <a:buNone/>
              <a:defRPr sz="4500">
                <a:solidFill>
                  <a:schemeClr val="lt1"/>
                </a:solidFill>
              </a:defRPr>
            </a:lvl6pPr>
            <a:lvl7pPr lvl="6" rtl="0" algn="l">
              <a:lnSpc>
                <a:spcPct val="100000"/>
              </a:lnSpc>
              <a:spcBef>
                <a:spcPts val="0"/>
              </a:spcBef>
              <a:spcAft>
                <a:spcPts val="0"/>
              </a:spcAft>
              <a:buClr>
                <a:schemeClr val="lt1"/>
              </a:buClr>
              <a:buSzPts val="4500"/>
              <a:buNone/>
              <a:defRPr sz="4500">
                <a:solidFill>
                  <a:schemeClr val="lt1"/>
                </a:solidFill>
              </a:defRPr>
            </a:lvl7pPr>
            <a:lvl8pPr lvl="7" rtl="0" algn="l">
              <a:lnSpc>
                <a:spcPct val="100000"/>
              </a:lnSpc>
              <a:spcBef>
                <a:spcPts val="0"/>
              </a:spcBef>
              <a:spcAft>
                <a:spcPts val="0"/>
              </a:spcAft>
              <a:buClr>
                <a:schemeClr val="lt1"/>
              </a:buClr>
              <a:buSzPts val="4500"/>
              <a:buNone/>
              <a:defRPr sz="4500">
                <a:solidFill>
                  <a:schemeClr val="lt1"/>
                </a:solidFill>
              </a:defRPr>
            </a:lvl8pPr>
            <a:lvl9pPr lvl="8" rtl="0" algn="l">
              <a:lnSpc>
                <a:spcPct val="100000"/>
              </a:lnSpc>
              <a:spcBef>
                <a:spcPts val="0"/>
              </a:spcBef>
              <a:spcAft>
                <a:spcPts val="0"/>
              </a:spcAft>
              <a:buClr>
                <a:schemeClr val="lt1"/>
              </a:buClr>
              <a:buSzPts val="4500"/>
              <a:buNone/>
              <a:defRPr sz="4500">
                <a:solidFill>
                  <a:schemeClr val="lt1"/>
                </a:solidFill>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03" name="Shape 103"/>
        <p:cNvGrpSpPr/>
        <p:nvPr/>
      </p:nvGrpSpPr>
      <p:grpSpPr>
        <a:xfrm>
          <a:off x="0" y="0"/>
          <a:ext cx="0" cy="0"/>
          <a:chOff x="0" y="0"/>
          <a:chExt cx="0" cy="0"/>
        </a:xfrm>
      </p:grpSpPr>
      <p:sp>
        <p:nvSpPr>
          <p:cNvPr id="104" name="Google Shape;104;g227acbcab98_0_957"/>
          <p:cNvSpPr txBox="1"/>
          <p:nvPr>
            <p:ph type="title"/>
          </p:nvPr>
        </p:nvSpPr>
        <p:spPr>
          <a:xfrm>
            <a:off x="685800" y="445025"/>
            <a:ext cx="5761500" cy="5727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800"/>
              <a:buFont typeface="Arial"/>
              <a:buNone/>
              <a:defRPr>
                <a:latin typeface="Arial"/>
                <a:ea typeface="Arial"/>
                <a:cs typeface="Arial"/>
                <a:sym typeface="Arial"/>
              </a:defRPr>
            </a:lvl1pPr>
            <a:lvl2pPr lvl="1" rtl="0" algn="l">
              <a:lnSpc>
                <a:spcPct val="100000"/>
              </a:lnSpc>
              <a:spcBef>
                <a:spcPts val="0"/>
              </a:spcBef>
              <a:spcAft>
                <a:spcPts val="0"/>
              </a:spcAft>
              <a:buSzPts val="2800"/>
              <a:buFont typeface="Arial"/>
              <a:buNone/>
              <a:defRPr>
                <a:latin typeface="Arial"/>
                <a:ea typeface="Arial"/>
                <a:cs typeface="Arial"/>
                <a:sym typeface="Arial"/>
              </a:defRPr>
            </a:lvl2pPr>
            <a:lvl3pPr lvl="2" rtl="0" algn="l">
              <a:lnSpc>
                <a:spcPct val="100000"/>
              </a:lnSpc>
              <a:spcBef>
                <a:spcPts val="0"/>
              </a:spcBef>
              <a:spcAft>
                <a:spcPts val="0"/>
              </a:spcAft>
              <a:buSzPts val="2800"/>
              <a:buFont typeface="Arial"/>
              <a:buNone/>
              <a:defRPr>
                <a:latin typeface="Arial"/>
                <a:ea typeface="Arial"/>
                <a:cs typeface="Arial"/>
                <a:sym typeface="Arial"/>
              </a:defRPr>
            </a:lvl3pPr>
            <a:lvl4pPr lvl="3" rtl="0" algn="l">
              <a:lnSpc>
                <a:spcPct val="100000"/>
              </a:lnSpc>
              <a:spcBef>
                <a:spcPts val="0"/>
              </a:spcBef>
              <a:spcAft>
                <a:spcPts val="0"/>
              </a:spcAft>
              <a:buSzPts val="2800"/>
              <a:buFont typeface="Arial"/>
              <a:buNone/>
              <a:defRPr>
                <a:latin typeface="Arial"/>
                <a:ea typeface="Arial"/>
                <a:cs typeface="Arial"/>
                <a:sym typeface="Arial"/>
              </a:defRPr>
            </a:lvl4pPr>
            <a:lvl5pPr lvl="4" rtl="0" algn="l">
              <a:lnSpc>
                <a:spcPct val="100000"/>
              </a:lnSpc>
              <a:spcBef>
                <a:spcPts val="0"/>
              </a:spcBef>
              <a:spcAft>
                <a:spcPts val="0"/>
              </a:spcAft>
              <a:buSzPts val="2800"/>
              <a:buFont typeface="Arial"/>
              <a:buNone/>
              <a:defRPr>
                <a:latin typeface="Arial"/>
                <a:ea typeface="Arial"/>
                <a:cs typeface="Arial"/>
                <a:sym typeface="Arial"/>
              </a:defRPr>
            </a:lvl5pPr>
            <a:lvl6pPr lvl="5" rtl="0" algn="l">
              <a:lnSpc>
                <a:spcPct val="100000"/>
              </a:lnSpc>
              <a:spcBef>
                <a:spcPts val="0"/>
              </a:spcBef>
              <a:spcAft>
                <a:spcPts val="0"/>
              </a:spcAft>
              <a:buSzPts val="2800"/>
              <a:buFont typeface="Arial"/>
              <a:buNone/>
              <a:defRPr>
                <a:latin typeface="Arial"/>
                <a:ea typeface="Arial"/>
                <a:cs typeface="Arial"/>
                <a:sym typeface="Arial"/>
              </a:defRPr>
            </a:lvl6pPr>
            <a:lvl7pPr lvl="6" rtl="0" algn="l">
              <a:lnSpc>
                <a:spcPct val="100000"/>
              </a:lnSpc>
              <a:spcBef>
                <a:spcPts val="0"/>
              </a:spcBef>
              <a:spcAft>
                <a:spcPts val="0"/>
              </a:spcAft>
              <a:buSzPts val="2800"/>
              <a:buFont typeface="Arial"/>
              <a:buNone/>
              <a:defRPr>
                <a:latin typeface="Arial"/>
                <a:ea typeface="Arial"/>
                <a:cs typeface="Arial"/>
                <a:sym typeface="Arial"/>
              </a:defRPr>
            </a:lvl7pPr>
            <a:lvl8pPr lvl="7" rtl="0" algn="l">
              <a:lnSpc>
                <a:spcPct val="100000"/>
              </a:lnSpc>
              <a:spcBef>
                <a:spcPts val="0"/>
              </a:spcBef>
              <a:spcAft>
                <a:spcPts val="0"/>
              </a:spcAft>
              <a:buSzPts val="2800"/>
              <a:buFont typeface="Arial"/>
              <a:buNone/>
              <a:defRPr>
                <a:latin typeface="Arial"/>
                <a:ea typeface="Arial"/>
                <a:cs typeface="Arial"/>
                <a:sym typeface="Arial"/>
              </a:defRPr>
            </a:lvl8pPr>
            <a:lvl9pPr lvl="8" rtl="0" algn="l">
              <a:lnSpc>
                <a:spcPct val="100000"/>
              </a:lnSpc>
              <a:spcBef>
                <a:spcPts val="0"/>
              </a:spcBef>
              <a:spcAft>
                <a:spcPts val="0"/>
              </a:spcAft>
              <a:buSzPts val="2800"/>
              <a:buFont typeface="Arial"/>
              <a:buNone/>
              <a:defRPr>
                <a:latin typeface="Arial"/>
                <a:ea typeface="Arial"/>
                <a:cs typeface="Arial"/>
                <a:sym typeface="Arial"/>
              </a:defRPr>
            </a:lvl9pPr>
          </a:lstStyle>
          <a:p/>
        </p:txBody>
      </p:sp>
      <p:sp>
        <p:nvSpPr>
          <p:cNvPr id="105" name="Google Shape;105;g227acbcab98_0_957"/>
          <p:cNvSpPr txBox="1"/>
          <p:nvPr>
            <p:ph idx="1" type="body"/>
          </p:nvPr>
        </p:nvSpPr>
        <p:spPr>
          <a:xfrm>
            <a:off x="685800" y="1304525"/>
            <a:ext cx="5761500" cy="3264300"/>
          </a:xfrm>
          <a:prstGeom prst="rect">
            <a:avLst/>
          </a:prstGeom>
          <a:noFill/>
          <a:ln>
            <a:noFill/>
          </a:ln>
        </p:spPr>
        <p:txBody>
          <a:bodyPr anchorCtr="0" anchor="t" bIns="91425" lIns="91425" spcFirstLastPara="1" rIns="91425" wrap="square" tIns="91425">
            <a:noAutofit/>
          </a:bodyPr>
          <a:lstStyle>
            <a:lvl1pPr indent="-323850" lvl="0" marL="457200" rtl="0" algn="l">
              <a:lnSpc>
                <a:spcPct val="115000"/>
              </a:lnSpc>
              <a:spcBef>
                <a:spcPts val="0"/>
              </a:spcBef>
              <a:spcAft>
                <a:spcPts val="0"/>
              </a:spcAft>
              <a:buSzPts val="1500"/>
              <a:buFont typeface="Arial"/>
              <a:buChar char="●"/>
              <a:defRPr>
                <a:latin typeface="Arial"/>
                <a:ea typeface="Arial"/>
                <a:cs typeface="Arial"/>
                <a:sym typeface="Arial"/>
              </a:defRPr>
            </a:lvl1pPr>
            <a:lvl2pPr indent="-317500" lvl="1" marL="914400" rtl="0" algn="l">
              <a:lnSpc>
                <a:spcPct val="115000"/>
              </a:lnSpc>
              <a:spcBef>
                <a:spcPts val="1600"/>
              </a:spcBef>
              <a:spcAft>
                <a:spcPts val="0"/>
              </a:spcAft>
              <a:buSzPts val="1400"/>
              <a:buFont typeface="Arial"/>
              <a:buChar char="○"/>
              <a:defRPr>
                <a:latin typeface="Arial"/>
                <a:ea typeface="Arial"/>
                <a:cs typeface="Arial"/>
                <a:sym typeface="Arial"/>
              </a:defRPr>
            </a:lvl2pPr>
            <a:lvl3pPr indent="-311150" lvl="2" marL="1371600" rtl="0" algn="l">
              <a:lnSpc>
                <a:spcPct val="115000"/>
              </a:lnSpc>
              <a:spcBef>
                <a:spcPts val="1600"/>
              </a:spcBef>
              <a:spcAft>
                <a:spcPts val="0"/>
              </a:spcAft>
              <a:buSzPts val="1300"/>
              <a:buFont typeface="Arial"/>
              <a:buChar char="■"/>
              <a:defRPr>
                <a:latin typeface="Arial"/>
                <a:ea typeface="Arial"/>
                <a:cs typeface="Arial"/>
                <a:sym typeface="Arial"/>
              </a:defRPr>
            </a:lvl3pPr>
            <a:lvl4pPr indent="-317500" lvl="3" marL="1828800" rtl="0" algn="l">
              <a:lnSpc>
                <a:spcPct val="115000"/>
              </a:lnSpc>
              <a:spcBef>
                <a:spcPts val="1600"/>
              </a:spcBef>
              <a:spcAft>
                <a:spcPts val="0"/>
              </a:spcAft>
              <a:buSzPts val="1400"/>
              <a:buFont typeface="Arial"/>
              <a:buChar char="●"/>
              <a:defRPr>
                <a:latin typeface="Arial"/>
                <a:ea typeface="Arial"/>
                <a:cs typeface="Arial"/>
                <a:sym typeface="Arial"/>
              </a:defRPr>
            </a:lvl4pPr>
            <a:lvl5pPr indent="-317500" lvl="4" marL="2286000" rtl="0" algn="l">
              <a:lnSpc>
                <a:spcPct val="115000"/>
              </a:lnSpc>
              <a:spcBef>
                <a:spcPts val="1600"/>
              </a:spcBef>
              <a:spcAft>
                <a:spcPts val="0"/>
              </a:spcAft>
              <a:buSzPts val="1400"/>
              <a:buFont typeface="Arial"/>
              <a:buChar char="○"/>
              <a:defRPr>
                <a:latin typeface="Arial"/>
                <a:ea typeface="Arial"/>
                <a:cs typeface="Arial"/>
                <a:sym typeface="Arial"/>
              </a:defRPr>
            </a:lvl5pPr>
            <a:lvl6pPr indent="-317500" lvl="5" marL="2743200" rtl="0" algn="l">
              <a:lnSpc>
                <a:spcPct val="115000"/>
              </a:lnSpc>
              <a:spcBef>
                <a:spcPts val="1600"/>
              </a:spcBef>
              <a:spcAft>
                <a:spcPts val="0"/>
              </a:spcAft>
              <a:buSzPts val="1400"/>
              <a:buFont typeface="Arial"/>
              <a:buChar char="■"/>
              <a:defRPr>
                <a:latin typeface="Arial"/>
                <a:ea typeface="Arial"/>
                <a:cs typeface="Arial"/>
                <a:sym typeface="Arial"/>
              </a:defRPr>
            </a:lvl6pPr>
            <a:lvl7pPr indent="-317500" lvl="6" marL="3200400" rtl="0" algn="l">
              <a:lnSpc>
                <a:spcPct val="115000"/>
              </a:lnSpc>
              <a:spcBef>
                <a:spcPts val="1600"/>
              </a:spcBef>
              <a:spcAft>
                <a:spcPts val="0"/>
              </a:spcAft>
              <a:buSzPts val="1400"/>
              <a:buFont typeface="Arial"/>
              <a:buChar char="●"/>
              <a:defRPr>
                <a:latin typeface="Arial"/>
                <a:ea typeface="Arial"/>
                <a:cs typeface="Arial"/>
                <a:sym typeface="Arial"/>
              </a:defRPr>
            </a:lvl7pPr>
            <a:lvl8pPr indent="-317500" lvl="7" marL="3657600" rtl="0" algn="l">
              <a:lnSpc>
                <a:spcPct val="115000"/>
              </a:lnSpc>
              <a:spcBef>
                <a:spcPts val="1600"/>
              </a:spcBef>
              <a:spcAft>
                <a:spcPts val="0"/>
              </a:spcAft>
              <a:buSzPts val="1400"/>
              <a:buFont typeface="Arial"/>
              <a:buChar char="○"/>
              <a:defRPr>
                <a:latin typeface="Arial"/>
                <a:ea typeface="Arial"/>
                <a:cs typeface="Arial"/>
                <a:sym typeface="Arial"/>
              </a:defRPr>
            </a:lvl8pPr>
            <a:lvl9pPr indent="-317500" lvl="8" marL="4114800" rtl="0" algn="l">
              <a:lnSpc>
                <a:spcPct val="115000"/>
              </a:lnSpc>
              <a:spcBef>
                <a:spcPts val="1600"/>
              </a:spcBef>
              <a:spcAft>
                <a:spcPts val="1600"/>
              </a:spcAft>
              <a:buSzPts val="1400"/>
              <a:buFont typeface="Arial"/>
              <a:buChar char="■"/>
              <a:defRPr>
                <a:latin typeface="Arial"/>
                <a:ea typeface="Arial"/>
                <a:cs typeface="Arial"/>
                <a:sym typeface="Arial"/>
              </a:defRPr>
            </a:lvl9pPr>
          </a:lstStyle>
          <a:p/>
        </p:txBody>
      </p:sp>
      <p:sp>
        <p:nvSpPr>
          <p:cNvPr id="106" name="Google Shape;106;g227acbcab98_0_95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p15:guide id="1" orient="horz" pos="1620">
          <p15:clr>
            <a:srgbClr val="FA7B17"/>
          </p15:clr>
        </p15:guide>
        <p15:guide id="2" pos="2880">
          <p15:clr>
            <a:srgbClr val="FA7B17"/>
          </p15:clr>
        </p15:guide>
      </p15:sldGuideLst>
    </p:ext>
  </p:extLst>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no pattern)">
  <p:cSld name="TITLE_2">
    <p:spTree>
      <p:nvGrpSpPr>
        <p:cNvPr id="18" name="Shape 18"/>
        <p:cNvGrpSpPr/>
        <p:nvPr/>
      </p:nvGrpSpPr>
      <p:grpSpPr>
        <a:xfrm>
          <a:off x="0" y="0"/>
          <a:ext cx="0" cy="0"/>
          <a:chOff x="0" y="0"/>
          <a:chExt cx="0" cy="0"/>
        </a:xfrm>
      </p:grpSpPr>
      <p:sp>
        <p:nvSpPr>
          <p:cNvPr id="19" name="Google Shape;19;p14"/>
          <p:cNvSpPr/>
          <p:nvPr/>
        </p:nvSpPr>
        <p:spPr>
          <a:xfrm>
            <a:off x="463900" y="-150"/>
            <a:ext cx="8679900" cy="5143500"/>
          </a:xfrm>
          <a:prstGeom prst="rect">
            <a:avLst/>
          </a:prstGeom>
          <a:solidFill>
            <a:srgbClr val="00284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C1733"/>
              </a:solidFill>
              <a:latin typeface="Arial"/>
              <a:ea typeface="Arial"/>
              <a:cs typeface="Arial"/>
              <a:sym typeface="Arial"/>
            </a:endParaRPr>
          </a:p>
        </p:txBody>
      </p:sp>
      <p:sp>
        <p:nvSpPr>
          <p:cNvPr id="20" name="Google Shape;20;p1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21" name="Google Shape;21;p14"/>
          <p:cNvSpPr txBox="1"/>
          <p:nvPr>
            <p:ph type="title"/>
          </p:nvPr>
        </p:nvSpPr>
        <p:spPr>
          <a:xfrm>
            <a:off x="860525" y="1010550"/>
            <a:ext cx="4731900" cy="36528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Clr>
                <a:schemeClr val="lt1"/>
              </a:buClr>
              <a:buSzPts val="4500"/>
              <a:buNone/>
              <a:defRPr sz="4500">
                <a:solidFill>
                  <a:schemeClr val="lt1"/>
                </a:solidFill>
              </a:defRPr>
            </a:lvl1pPr>
            <a:lvl2pPr lvl="1" algn="l">
              <a:lnSpc>
                <a:spcPct val="100000"/>
              </a:lnSpc>
              <a:spcBef>
                <a:spcPts val="0"/>
              </a:spcBef>
              <a:spcAft>
                <a:spcPts val="0"/>
              </a:spcAft>
              <a:buClr>
                <a:schemeClr val="lt1"/>
              </a:buClr>
              <a:buSzPts val="4500"/>
              <a:buNone/>
              <a:defRPr sz="4500">
                <a:solidFill>
                  <a:schemeClr val="lt1"/>
                </a:solidFill>
              </a:defRPr>
            </a:lvl2pPr>
            <a:lvl3pPr lvl="2" algn="l">
              <a:lnSpc>
                <a:spcPct val="100000"/>
              </a:lnSpc>
              <a:spcBef>
                <a:spcPts val="0"/>
              </a:spcBef>
              <a:spcAft>
                <a:spcPts val="0"/>
              </a:spcAft>
              <a:buClr>
                <a:schemeClr val="lt1"/>
              </a:buClr>
              <a:buSzPts val="4500"/>
              <a:buNone/>
              <a:defRPr sz="4500">
                <a:solidFill>
                  <a:schemeClr val="lt1"/>
                </a:solidFill>
              </a:defRPr>
            </a:lvl3pPr>
            <a:lvl4pPr lvl="3" algn="l">
              <a:lnSpc>
                <a:spcPct val="100000"/>
              </a:lnSpc>
              <a:spcBef>
                <a:spcPts val="0"/>
              </a:spcBef>
              <a:spcAft>
                <a:spcPts val="0"/>
              </a:spcAft>
              <a:buClr>
                <a:schemeClr val="lt1"/>
              </a:buClr>
              <a:buSzPts val="4500"/>
              <a:buNone/>
              <a:defRPr sz="4500">
                <a:solidFill>
                  <a:schemeClr val="lt1"/>
                </a:solidFill>
              </a:defRPr>
            </a:lvl4pPr>
            <a:lvl5pPr lvl="4" algn="l">
              <a:lnSpc>
                <a:spcPct val="100000"/>
              </a:lnSpc>
              <a:spcBef>
                <a:spcPts val="0"/>
              </a:spcBef>
              <a:spcAft>
                <a:spcPts val="0"/>
              </a:spcAft>
              <a:buClr>
                <a:schemeClr val="lt1"/>
              </a:buClr>
              <a:buSzPts val="4500"/>
              <a:buNone/>
              <a:defRPr sz="4500">
                <a:solidFill>
                  <a:schemeClr val="lt1"/>
                </a:solidFill>
              </a:defRPr>
            </a:lvl5pPr>
            <a:lvl6pPr lvl="5" algn="l">
              <a:lnSpc>
                <a:spcPct val="100000"/>
              </a:lnSpc>
              <a:spcBef>
                <a:spcPts val="0"/>
              </a:spcBef>
              <a:spcAft>
                <a:spcPts val="0"/>
              </a:spcAft>
              <a:buClr>
                <a:schemeClr val="lt1"/>
              </a:buClr>
              <a:buSzPts val="4500"/>
              <a:buNone/>
              <a:defRPr sz="4500">
                <a:solidFill>
                  <a:schemeClr val="lt1"/>
                </a:solidFill>
              </a:defRPr>
            </a:lvl6pPr>
            <a:lvl7pPr lvl="6" algn="l">
              <a:lnSpc>
                <a:spcPct val="100000"/>
              </a:lnSpc>
              <a:spcBef>
                <a:spcPts val="0"/>
              </a:spcBef>
              <a:spcAft>
                <a:spcPts val="0"/>
              </a:spcAft>
              <a:buClr>
                <a:schemeClr val="lt1"/>
              </a:buClr>
              <a:buSzPts val="4500"/>
              <a:buNone/>
              <a:defRPr sz="4500">
                <a:solidFill>
                  <a:schemeClr val="lt1"/>
                </a:solidFill>
              </a:defRPr>
            </a:lvl7pPr>
            <a:lvl8pPr lvl="7" algn="l">
              <a:lnSpc>
                <a:spcPct val="100000"/>
              </a:lnSpc>
              <a:spcBef>
                <a:spcPts val="0"/>
              </a:spcBef>
              <a:spcAft>
                <a:spcPts val="0"/>
              </a:spcAft>
              <a:buClr>
                <a:schemeClr val="lt1"/>
              </a:buClr>
              <a:buSzPts val="4500"/>
              <a:buNone/>
              <a:defRPr sz="4500">
                <a:solidFill>
                  <a:schemeClr val="lt1"/>
                </a:solidFill>
              </a:defRPr>
            </a:lvl8pPr>
            <a:lvl9pPr lvl="8" algn="l">
              <a:lnSpc>
                <a:spcPct val="100000"/>
              </a:lnSpc>
              <a:spcBef>
                <a:spcPts val="0"/>
              </a:spcBef>
              <a:spcAft>
                <a:spcPts val="0"/>
              </a:spcAft>
              <a:buClr>
                <a:schemeClr val="lt1"/>
              </a:buClr>
              <a:buSzPts val="4500"/>
              <a:buNone/>
              <a:defRPr sz="4500">
                <a:solidFill>
                  <a:schemeClr val="lt1"/>
                </a:solidFill>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no pattern)">
  <p:cSld name="Title slide (no pattern)">
    <p:spTree>
      <p:nvGrpSpPr>
        <p:cNvPr id="107" name="Shape 107"/>
        <p:cNvGrpSpPr/>
        <p:nvPr/>
      </p:nvGrpSpPr>
      <p:grpSpPr>
        <a:xfrm>
          <a:off x="0" y="0"/>
          <a:ext cx="0" cy="0"/>
          <a:chOff x="0" y="0"/>
          <a:chExt cx="0" cy="0"/>
        </a:xfrm>
      </p:grpSpPr>
      <p:sp>
        <p:nvSpPr>
          <p:cNvPr id="108" name="Google Shape;108;g227acbcab98_0_961"/>
          <p:cNvSpPr/>
          <p:nvPr/>
        </p:nvSpPr>
        <p:spPr>
          <a:xfrm>
            <a:off x="463900" y="-150"/>
            <a:ext cx="8679900" cy="5143500"/>
          </a:xfrm>
          <a:prstGeom prst="rect">
            <a:avLst/>
          </a:prstGeom>
          <a:solidFill>
            <a:srgbClr val="00284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C1733"/>
              </a:solidFill>
              <a:latin typeface="Arial"/>
              <a:ea typeface="Arial"/>
              <a:cs typeface="Arial"/>
              <a:sym typeface="Arial"/>
            </a:endParaRPr>
          </a:p>
        </p:txBody>
      </p:sp>
      <p:sp>
        <p:nvSpPr>
          <p:cNvPr id="109" name="Google Shape;109;g227acbcab98_0_96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110" name="Google Shape;110;g227acbcab98_0_961"/>
          <p:cNvSpPr txBox="1"/>
          <p:nvPr>
            <p:ph type="title"/>
          </p:nvPr>
        </p:nvSpPr>
        <p:spPr>
          <a:xfrm>
            <a:off x="860525" y="1010550"/>
            <a:ext cx="7971000" cy="3652800"/>
          </a:xfrm>
          <a:prstGeom prst="rect">
            <a:avLst/>
          </a:prstGeom>
          <a:noFill/>
          <a:ln>
            <a:noFill/>
          </a:ln>
        </p:spPr>
        <p:txBody>
          <a:bodyPr anchorCtr="0" anchor="b" bIns="91425" lIns="91425" spcFirstLastPara="1" rIns="91425" wrap="square" tIns="91425">
            <a:noAutofit/>
          </a:bodyPr>
          <a:lstStyle>
            <a:lvl1pPr lvl="0" rtl="0" algn="l">
              <a:lnSpc>
                <a:spcPct val="100000"/>
              </a:lnSpc>
              <a:spcBef>
                <a:spcPts val="0"/>
              </a:spcBef>
              <a:spcAft>
                <a:spcPts val="0"/>
              </a:spcAft>
              <a:buClr>
                <a:schemeClr val="lt1"/>
              </a:buClr>
              <a:buSzPts val="4500"/>
              <a:buNone/>
              <a:defRPr sz="4500">
                <a:solidFill>
                  <a:schemeClr val="lt1"/>
                </a:solidFill>
              </a:defRPr>
            </a:lvl1pPr>
            <a:lvl2pPr lvl="1" rtl="0" algn="l">
              <a:lnSpc>
                <a:spcPct val="100000"/>
              </a:lnSpc>
              <a:spcBef>
                <a:spcPts val="0"/>
              </a:spcBef>
              <a:spcAft>
                <a:spcPts val="0"/>
              </a:spcAft>
              <a:buClr>
                <a:schemeClr val="lt1"/>
              </a:buClr>
              <a:buSzPts val="4500"/>
              <a:buNone/>
              <a:defRPr sz="4500">
                <a:solidFill>
                  <a:schemeClr val="lt1"/>
                </a:solidFill>
              </a:defRPr>
            </a:lvl2pPr>
            <a:lvl3pPr lvl="2" rtl="0" algn="l">
              <a:lnSpc>
                <a:spcPct val="100000"/>
              </a:lnSpc>
              <a:spcBef>
                <a:spcPts val="0"/>
              </a:spcBef>
              <a:spcAft>
                <a:spcPts val="0"/>
              </a:spcAft>
              <a:buClr>
                <a:schemeClr val="lt1"/>
              </a:buClr>
              <a:buSzPts val="4500"/>
              <a:buNone/>
              <a:defRPr sz="4500">
                <a:solidFill>
                  <a:schemeClr val="lt1"/>
                </a:solidFill>
              </a:defRPr>
            </a:lvl3pPr>
            <a:lvl4pPr lvl="3" rtl="0" algn="l">
              <a:lnSpc>
                <a:spcPct val="100000"/>
              </a:lnSpc>
              <a:spcBef>
                <a:spcPts val="0"/>
              </a:spcBef>
              <a:spcAft>
                <a:spcPts val="0"/>
              </a:spcAft>
              <a:buClr>
                <a:schemeClr val="lt1"/>
              </a:buClr>
              <a:buSzPts val="4500"/>
              <a:buNone/>
              <a:defRPr sz="4500">
                <a:solidFill>
                  <a:schemeClr val="lt1"/>
                </a:solidFill>
              </a:defRPr>
            </a:lvl4pPr>
            <a:lvl5pPr lvl="4" rtl="0" algn="l">
              <a:lnSpc>
                <a:spcPct val="100000"/>
              </a:lnSpc>
              <a:spcBef>
                <a:spcPts val="0"/>
              </a:spcBef>
              <a:spcAft>
                <a:spcPts val="0"/>
              </a:spcAft>
              <a:buClr>
                <a:schemeClr val="lt1"/>
              </a:buClr>
              <a:buSzPts val="4500"/>
              <a:buNone/>
              <a:defRPr sz="4500">
                <a:solidFill>
                  <a:schemeClr val="lt1"/>
                </a:solidFill>
              </a:defRPr>
            </a:lvl5pPr>
            <a:lvl6pPr lvl="5" rtl="0" algn="l">
              <a:lnSpc>
                <a:spcPct val="100000"/>
              </a:lnSpc>
              <a:spcBef>
                <a:spcPts val="0"/>
              </a:spcBef>
              <a:spcAft>
                <a:spcPts val="0"/>
              </a:spcAft>
              <a:buClr>
                <a:schemeClr val="lt1"/>
              </a:buClr>
              <a:buSzPts val="4500"/>
              <a:buNone/>
              <a:defRPr sz="4500">
                <a:solidFill>
                  <a:schemeClr val="lt1"/>
                </a:solidFill>
              </a:defRPr>
            </a:lvl6pPr>
            <a:lvl7pPr lvl="6" rtl="0" algn="l">
              <a:lnSpc>
                <a:spcPct val="100000"/>
              </a:lnSpc>
              <a:spcBef>
                <a:spcPts val="0"/>
              </a:spcBef>
              <a:spcAft>
                <a:spcPts val="0"/>
              </a:spcAft>
              <a:buClr>
                <a:schemeClr val="lt1"/>
              </a:buClr>
              <a:buSzPts val="4500"/>
              <a:buNone/>
              <a:defRPr sz="4500">
                <a:solidFill>
                  <a:schemeClr val="lt1"/>
                </a:solidFill>
              </a:defRPr>
            </a:lvl7pPr>
            <a:lvl8pPr lvl="7" rtl="0" algn="l">
              <a:lnSpc>
                <a:spcPct val="100000"/>
              </a:lnSpc>
              <a:spcBef>
                <a:spcPts val="0"/>
              </a:spcBef>
              <a:spcAft>
                <a:spcPts val="0"/>
              </a:spcAft>
              <a:buClr>
                <a:schemeClr val="lt1"/>
              </a:buClr>
              <a:buSzPts val="4500"/>
              <a:buNone/>
              <a:defRPr sz="4500">
                <a:solidFill>
                  <a:schemeClr val="lt1"/>
                </a:solidFill>
              </a:defRPr>
            </a:lvl8pPr>
            <a:lvl9pPr lvl="8" rtl="0" algn="l">
              <a:lnSpc>
                <a:spcPct val="100000"/>
              </a:lnSpc>
              <a:spcBef>
                <a:spcPts val="0"/>
              </a:spcBef>
              <a:spcAft>
                <a:spcPts val="0"/>
              </a:spcAft>
              <a:buClr>
                <a:schemeClr val="lt1"/>
              </a:buClr>
              <a:buSzPts val="4500"/>
              <a:buNone/>
              <a:defRPr sz="4500">
                <a:solidFill>
                  <a:schemeClr val="lt1"/>
                </a:solidFill>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pter Slide">
  <p:cSld name="Chapter Slide">
    <p:spTree>
      <p:nvGrpSpPr>
        <p:cNvPr id="111" name="Shape 111"/>
        <p:cNvGrpSpPr/>
        <p:nvPr/>
      </p:nvGrpSpPr>
      <p:grpSpPr>
        <a:xfrm>
          <a:off x="0" y="0"/>
          <a:ext cx="0" cy="0"/>
          <a:chOff x="0" y="0"/>
          <a:chExt cx="0" cy="0"/>
        </a:xfrm>
      </p:grpSpPr>
      <p:sp>
        <p:nvSpPr>
          <p:cNvPr id="112" name="Google Shape;112;g227acbcab98_0_965"/>
          <p:cNvSpPr/>
          <p:nvPr/>
        </p:nvSpPr>
        <p:spPr>
          <a:xfrm>
            <a:off x="463900" y="-150"/>
            <a:ext cx="8679900" cy="5143500"/>
          </a:xfrm>
          <a:prstGeom prst="rect">
            <a:avLst/>
          </a:prstGeom>
          <a:solidFill>
            <a:srgbClr val="FFD5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C1733"/>
              </a:solidFill>
              <a:latin typeface="Arial"/>
              <a:ea typeface="Arial"/>
              <a:cs typeface="Arial"/>
              <a:sym typeface="Arial"/>
            </a:endParaRPr>
          </a:p>
        </p:txBody>
      </p:sp>
      <p:pic>
        <p:nvPicPr>
          <p:cNvPr id="113" name="Google Shape;113;g227acbcab98_0_965"/>
          <p:cNvPicPr preferRelativeResize="0"/>
          <p:nvPr/>
        </p:nvPicPr>
        <p:blipFill rotWithShape="1">
          <a:blip r:embed="rId2">
            <a:alphaModFix/>
          </a:blip>
          <a:srcRect b="0" l="0" r="30743" t="0"/>
          <a:stretch/>
        </p:blipFill>
        <p:spPr>
          <a:xfrm>
            <a:off x="5581650" y="-150"/>
            <a:ext cx="3562350" cy="5143506"/>
          </a:xfrm>
          <a:prstGeom prst="rect">
            <a:avLst/>
          </a:prstGeom>
          <a:noFill/>
          <a:ln>
            <a:noFill/>
          </a:ln>
        </p:spPr>
      </p:pic>
      <p:sp>
        <p:nvSpPr>
          <p:cNvPr id="114" name="Google Shape;114;g227acbcab98_0_965"/>
          <p:cNvSpPr txBox="1"/>
          <p:nvPr>
            <p:ph type="title"/>
          </p:nvPr>
        </p:nvSpPr>
        <p:spPr>
          <a:xfrm>
            <a:off x="860525" y="1010550"/>
            <a:ext cx="7971000" cy="3652800"/>
          </a:xfrm>
          <a:prstGeom prst="rect">
            <a:avLst/>
          </a:prstGeom>
          <a:noFill/>
          <a:ln>
            <a:noFill/>
          </a:ln>
        </p:spPr>
        <p:txBody>
          <a:bodyPr anchorCtr="0" anchor="b" bIns="91425" lIns="91425" spcFirstLastPara="1" rIns="91425" wrap="square" tIns="91425">
            <a:noAutofit/>
          </a:bodyPr>
          <a:lstStyle>
            <a:lvl1pPr lvl="0" rtl="0" algn="l">
              <a:lnSpc>
                <a:spcPct val="100000"/>
              </a:lnSpc>
              <a:spcBef>
                <a:spcPts val="0"/>
              </a:spcBef>
              <a:spcAft>
                <a:spcPts val="0"/>
              </a:spcAft>
              <a:buSzPts val="4000"/>
              <a:buNone/>
              <a:defRPr sz="4000"/>
            </a:lvl1pPr>
            <a:lvl2pPr lvl="1" rtl="0" algn="l">
              <a:lnSpc>
                <a:spcPct val="100000"/>
              </a:lnSpc>
              <a:spcBef>
                <a:spcPts val="0"/>
              </a:spcBef>
              <a:spcAft>
                <a:spcPts val="0"/>
              </a:spcAft>
              <a:buSzPts val="4000"/>
              <a:buNone/>
              <a:defRPr sz="4000"/>
            </a:lvl2pPr>
            <a:lvl3pPr lvl="2" rtl="0" algn="l">
              <a:lnSpc>
                <a:spcPct val="100000"/>
              </a:lnSpc>
              <a:spcBef>
                <a:spcPts val="0"/>
              </a:spcBef>
              <a:spcAft>
                <a:spcPts val="0"/>
              </a:spcAft>
              <a:buSzPts val="4000"/>
              <a:buNone/>
              <a:defRPr sz="4000"/>
            </a:lvl3pPr>
            <a:lvl4pPr lvl="3" rtl="0" algn="l">
              <a:lnSpc>
                <a:spcPct val="100000"/>
              </a:lnSpc>
              <a:spcBef>
                <a:spcPts val="0"/>
              </a:spcBef>
              <a:spcAft>
                <a:spcPts val="0"/>
              </a:spcAft>
              <a:buSzPts val="4000"/>
              <a:buNone/>
              <a:defRPr sz="4000"/>
            </a:lvl4pPr>
            <a:lvl5pPr lvl="4" rtl="0" algn="l">
              <a:lnSpc>
                <a:spcPct val="100000"/>
              </a:lnSpc>
              <a:spcBef>
                <a:spcPts val="0"/>
              </a:spcBef>
              <a:spcAft>
                <a:spcPts val="0"/>
              </a:spcAft>
              <a:buSzPts val="4000"/>
              <a:buNone/>
              <a:defRPr sz="4000"/>
            </a:lvl5pPr>
            <a:lvl6pPr lvl="5" rtl="0" algn="l">
              <a:lnSpc>
                <a:spcPct val="100000"/>
              </a:lnSpc>
              <a:spcBef>
                <a:spcPts val="0"/>
              </a:spcBef>
              <a:spcAft>
                <a:spcPts val="0"/>
              </a:spcAft>
              <a:buSzPts val="4000"/>
              <a:buNone/>
              <a:defRPr sz="4000"/>
            </a:lvl6pPr>
            <a:lvl7pPr lvl="6" rtl="0" algn="l">
              <a:lnSpc>
                <a:spcPct val="100000"/>
              </a:lnSpc>
              <a:spcBef>
                <a:spcPts val="0"/>
              </a:spcBef>
              <a:spcAft>
                <a:spcPts val="0"/>
              </a:spcAft>
              <a:buSzPts val="4000"/>
              <a:buNone/>
              <a:defRPr sz="4000"/>
            </a:lvl7pPr>
            <a:lvl8pPr lvl="7" rtl="0" algn="l">
              <a:lnSpc>
                <a:spcPct val="100000"/>
              </a:lnSpc>
              <a:spcBef>
                <a:spcPts val="0"/>
              </a:spcBef>
              <a:spcAft>
                <a:spcPts val="0"/>
              </a:spcAft>
              <a:buSzPts val="4000"/>
              <a:buNone/>
              <a:defRPr sz="4000"/>
            </a:lvl8pPr>
            <a:lvl9pPr lvl="8" rtl="0" algn="l">
              <a:lnSpc>
                <a:spcPct val="100000"/>
              </a:lnSpc>
              <a:spcBef>
                <a:spcPts val="0"/>
              </a:spcBef>
              <a:spcAft>
                <a:spcPts val="0"/>
              </a:spcAft>
              <a:buSzPts val="4000"/>
              <a:buNone/>
              <a:defRPr sz="4000"/>
            </a:lvl9pPr>
          </a:lstStyle>
          <a:p/>
        </p:txBody>
      </p:sp>
      <p:sp>
        <p:nvSpPr>
          <p:cNvPr id="115" name="Google Shape;115;g227acbcab98_0_96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no pattern) 1">
  <p:cSld name="TITLE_2">
    <p:spTree>
      <p:nvGrpSpPr>
        <p:cNvPr id="116" name="Shape 116"/>
        <p:cNvGrpSpPr/>
        <p:nvPr/>
      </p:nvGrpSpPr>
      <p:grpSpPr>
        <a:xfrm>
          <a:off x="0" y="0"/>
          <a:ext cx="0" cy="0"/>
          <a:chOff x="0" y="0"/>
          <a:chExt cx="0" cy="0"/>
        </a:xfrm>
      </p:grpSpPr>
      <p:sp>
        <p:nvSpPr>
          <p:cNvPr id="117" name="Google Shape;117;g227acbcab98_0_970"/>
          <p:cNvSpPr/>
          <p:nvPr/>
        </p:nvSpPr>
        <p:spPr>
          <a:xfrm>
            <a:off x="463900" y="-150"/>
            <a:ext cx="8679900" cy="5143500"/>
          </a:xfrm>
          <a:prstGeom prst="rect">
            <a:avLst/>
          </a:prstGeom>
          <a:solidFill>
            <a:srgbClr val="00284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C1733"/>
              </a:solidFill>
              <a:latin typeface="Arial"/>
              <a:ea typeface="Arial"/>
              <a:cs typeface="Arial"/>
              <a:sym typeface="Arial"/>
            </a:endParaRPr>
          </a:p>
        </p:txBody>
      </p:sp>
      <p:sp>
        <p:nvSpPr>
          <p:cNvPr id="118" name="Google Shape;118;g227acbcab98_0_97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119" name="Google Shape;119;g227acbcab98_0_970"/>
          <p:cNvSpPr txBox="1"/>
          <p:nvPr>
            <p:ph type="title"/>
          </p:nvPr>
        </p:nvSpPr>
        <p:spPr>
          <a:xfrm>
            <a:off x="860525" y="1010550"/>
            <a:ext cx="7971000" cy="3652800"/>
          </a:xfrm>
          <a:prstGeom prst="rect">
            <a:avLst/>
          </a:prstGeom>
          <a:noFill/>
          <a:ln>
            <a:noFill/>
          </a:ln>
        </p:spPr>
        <p:txBody>
          <a:bodyPr anchorCtr="0" anchor="b" bIns="91425" lIns="91425" spcFirstLastPara="1" rIns="91425" wrap="square" tIns="91425">
            <a:noAutofit/>
          </a:bodyPr>
          <a:lstStyle>
            <a:lvl1pPr lvl="0" rtl="0" algn="l">
              <a:lnSpc>
                <a:spcPct val="100000"/>
              </a:lnSpc>
              <a:spcBef>
                <a:spcPts val="0"/>
              </a:spcBef>
              <a:spcAft>
                <a:spcPts val="0"/>
              </a:spcAft>
              <a:buClr>
                <a:schemeClr val="lt1"/>
              </a:buClr>
              <a:buSzPts val="4500"/>
              <a:buNone/>
              <a:defRPr sz="4500">
                <a:solidFill>
                  <a:schemeClr val="lt1"/>
                </a:solidFill>
              </a:defRPr>
            </a:lvl1pPr>
            <a:lvl2pPr lvl="1" rtl="0" algn="l">
              <a:lnSpc>
                <a:spcPct val="100000"/>
              </a:lnSpc>
              <a:spcBef>
                <a:spcPts val="0"/>
              </a:spcBef>
              <a:spcAft>
                <a:spcPts val="0"/>
              </a:spcAft>
              <a:buClr>
                <a:schemeClr val="lt1"/>
              </a:buClr>
              <a:buSzPts val="4500"/>
              <a:buNone/>
              <a:defRPr sz="4500">
                <a:solidFill>
                  <a:schemeClr val="lt1"/>
                </a:solidFill>
              </a:defRPr>
            </a:lvl2pPr>
            <a:lvl3pPr lvl="2" rtl="0" algn="l">
              <a:lnSpc>
                <a:spcPct val="100000"/>
              </a:lnSpc>
              <a:spcBef>
                <a:spcPts val="0"/>
              </a:spcBef>
              <a:spcAft>
                <a:spcPts val="0"/>
              </a:spcAft>
              <a:buClr>
                <a:schemeClr val="lt1"/>
              </a:buClr>
              <a:buSzPts val="4500"/>
              <a:buNone/>
              <a:defRPr sz="4500">
                <a:solidFill>
                  <a:schemeClr val="lt1"/>
                </a:solidFill>
              </a:defRPr>
            </a:lvl3pPr>
            <a:lvl4pPr lvl="3" rtl="0" algn="l">
              <a:lnSpc>
                <a:spcPct val="100000"/>
              </a:lnSpc>
              <a:spcBef>
                <a:spcPts val="0"/>
              </a:spcBef>
              <a:spcAft>
                <a:spcPts val="0"/>
              </a:spcAft>
              <a:buClr>
                <a:schemeClr val="lt1"/>
              </a:buClr>
              <a:buSzPts val="4500"/>
              <a:buNone/>
              <a:defRPr sz="4500">
                <a:solidFill>
                  <a:schemeClr val="lt1"/>
                </a:solidFill>
              </a:defRPr>
            </a:lvl4pPr>
            <a:lvl5pPr lvl="4" rtl="0" algn="l">
              <a:lnSpc>
                <a:spcPct val="100000"/>
              </a:lnSpc>
              <a:spcBef>
                <a:spcPts val="0"/>
              </a:spcBef>
              <a:spcAft>
                <a:spcPts val="0"/>
              </a:spcAft>
              <a:buClr>
                <a:schemeClr val="lt1"/>
              </a:buClr>
              <a:buSzPts val="4500"/>
              <a:buNone/>
              <a:defRPr sz="4500">
                <a:solidFill>
                  <a:schemeClr val="lt1"/>
                </a:solidFill>
              </a:defRPr>
            </a:lvl5pPr>
            <a:lvl6pPr lvl="5" rtl="0" algn="l">
              <a:lnSpc>
                <a:spcPct val="100000"/>
              </a:lnSpc>
              <a:spcBef>
                <a:spcPts val="0"/>
              </a:spcBef>
              <a:spcAft>
                <a:spcPts val="0"/>
              </a:spcAft>
              <a:buClr>
                <a:schemeClr val="lt1"/>
              </a:buClr>
              <a:buSzPts val="4500"/>
              <a:buNone/>
              <a:defRPr sz="4500">
                <a:solidFill>
                  <a:schemeClr val="lt1"/>
                </a:solidFill>
              </a:defRPr>
            </a:lvl6pPr>
            <a:lvl7pPr lvl="6" rtl="0" algn="l">
              <a:lnSpc>
                <a:spcPct val="100000"/>
              </a:lnSpc>
              <a:spcBef>
                <a:spcPts val="0"/>
              </a:spcBef>
              <a:spcAft>
                <a:spcPts val="0"/>
              </a:spcAft>
              <a:buClr>
                <a:schemeClr val="lt1"/>
              </a:buClr>
              <a:buSzPts val="4500"/>
              <a:buNone/>
              <a:defRPr sz="4500">
                <a:solidFill>
                  <a:schemeClr val="lt1"/>
                </a:solidFill>
              </a:defRPr>
            </a:lvl7pPr>
            <a:lvl8pPr lvl="7" rtl="0" algn="l">
              <a:lnSpc>
                <a:spcPct val="100000"/>
              </a:lnSpc>
              <a:spcBef>
                <a:spcPts val="0"/>
              </a:spcBef>
              <a:spcAft>
                <a:spcPts val="0"/>
              </a:spcAft>
              <a:buClr>
                <a:schemeClr val="lt1"/>
              </a:buClr>
              <a:buSzPts val="4500"/>
              <a:buNone/>
              <a:defRPr sz="4500">
                <a:solidFill>
                  <a:schemeClr val="lt1"/>
                </a:solidFill>
              </a:defRPr>
            </a:lvl8pPr>
            <a:lvl9pPr lvl="8" rtl="0" algn="l">
              <a:lnSpc>
                <a:spcPct val="100000"/>
              </a:lnSpc>
              <a:spcBef>
                <a:spcPts val="0"/>
              </a:spcBef>
              <a:spcAft>
                <a:spcPts val="0"/>
              </a:spcAft>
              <a:buClr>
                <a:schemeClr val="lt1"/>
              </a:buClr>
              <a:buSzPts val="4500"/>
              <a:buNone/>
              <a:defRPr sz="4500">
                <a:solidFill>
                  <a:schemeClr val="lt1"/>
                </a:solidFill>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pter Slide 1">
  <p:cSld name="TITLE_1">
    <p:spTree>
      <p:nvGrpSpPr>
        <p:cNvPr id="120" name="Shape 120"/>
        <p:cNvGrpSpPr/>
        <p:nvPr/>
      </p:nvGrpSpPr>
      <p:grpSpPr>
        <a:xfrm>
          <a:off x="0" y="0"/>
          <a:ext cx="0" cy="0"/>
          <a:chOff x="0" y="0"/>
          <a:chExt cx="0" cy="0"/>
        </a:xfrm>
      </p:grpSpPr>
      <p:sp>
        <p:nvSpPr>
          <p:cNvPr id="121" name="Google Shape;121;g227acbcab98_0_974"/>
          <p:cNvSpPr/>
          <p:nvPr/>
        </p:nvSpPr>
        <p:spPr>
          <a:xfrm>
            <a:off x="463900" y="-150"/>
            <a:ext cx="8679900" cy="5143500"/>
          </a:xfrm>
          <a:prstGeom prst="rect">
            <a:avLst/>
          </a:prstGeom>
          <a:solidFill>
            <a:srgbClr val="FFD5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C1733"/>
              </a:solidFill>
              <a:latin typeface="Arial"/>
              <a:ea typeface="Arial"/>
              <a:cs typeface="Arial"/>
              <a:sym typeface="Arial"/>
            </a:endParaRPr>
          </a:p>
        </p:txBody>
      </p:sp>
      <p:pic>
        <p:nvPicPr>
          <p:cNvPr id="122" name="Google Shape;122;g227acbcab98_0_974"/>
          <p:cNvPicPr preferRelativeResize="0"/>
          <p:nvPr/>
        </p:nvPicPr>
        <p:blipFill rotWithShape="1">
          <a:blip r:embed="rId2">
            <a:alphaModFix/>
          </a:blip>
          <a:srcRect b="0" l="0" r="30743" t="0"/>
          <a:stretch/>
        </p:blipFill>
        <p:spPr>
          <a:xfrm>
            <a:off x="5581650" y="-150"/>
            <a:ext cx="3562350" cy="5143506"/>
          </a:xfrm>
          <a:prstGeom prst="rect">
            <a:avLst/>
          </a:prstGeom>
          <a:noFill/>
          <a:ln>
            <a:noFill/>
          </a:ln>
        </p:spPr>
      </p:pic>
      <p:sp>
        <p:nvSpPr>
          <p:cNvPr id="123" name="Google Shape;123;g227acbcab98_0_974"/>
          <p:cNvSpPr txBox="1"/>
          <p:nvPr>
            <p:ph type="title"/>
          </p:nvPr>
        </p:nvSpPr>
        <p:spPr>
          <a:xfrm>
            <a:off x="860525" y="1010550"/>
            <a:ext cx="7971000" cy="3652800"/>
          </a:xfrm>
          <a:prstGeom prst="rect">
            <a:avLst/>
          </a:prstGeom>
          <a:noFill/>
          <a:ln>
            <a:noFill/>
          </a:ln>
        </p:spPr>
        <p:txBody>
          <a:bodyPr anchorCtr="0" anchor="b" bIns="91425" lIns="91425" spcFirstLastPara="1" rIns="91425" wrap="square" tIns="91425">
            <a:noAutofit/>
          </a:bodyPr>
          <a:lstStyle>
            <a:lvl1pPr lvl="0" rtl="0" algn="l">
              <a:lnSpc>
                <a:spcPct val="100000"/>
              </a:lnSpc>
              <a:spcBef>
                <a:spcPts val="0"/>
              </a:spcBef>
              <a:spcAft>
                <a:spcPts val="0"/>
              </a:spcAft>
              <a:buSzPts val="4000"/>
              <a:buNone/>
              <a:defRPr sz="4000"/>
            </a:lvl1pPr>
            <a:lvl2pPr lvl="1" rtl="0" algn="l">
              <a:lnSpc>
                <a:spcPct val="100000"/>
              </a:lnSpc>
              <a:spcBef>
                <a:spcPts val="0"/>
              </a:spcBef>
              <a:spcAft>
                <a:spcPts val="0"/>
              </a:spcAft>
              <a:buSzPts val="4000"/>
              <a:buNone/>
              <a:defRPr sz="4000"/>
            </a:lvl2pPr>
            <a:lvl3pPr lvl="2" rtl="0" algn="l">
              <a:lnSpc>
                <a:spcPct val="100000"/>
              </a:lnSpc>
              <a:spcBef>
                <a:spcPts val="0"/>
              </a:spcBef>
              <a:spcAft>
                <a:spcPts val="0"/>
              </a:spcAft>
              <a:buSzPts val="4000"/>
              <a:buNone/>
              <a:defRPr sz="4000"/>
            </a:lvl3pPr>
            <a:lvl4pPr lvl="3" rtl="0" algn="l">
              <a:lnSpc>
                <a:spcPct val="100000"/>
              </a:lnSpc>
              <a:spcBef>
                <a:spcPts val="0"/>
              </a:spcBef>
              <a:spcAft>
                <a:spcPts val="0"/>
              </a:spcAft>
              <a:buSzPts val="4000"/>
              <a:buNone/>
              <a:defRPr sz="4000"/>
            </a:lvl4pPr>
            <a:lvl5pPr lvl="4" rtl="0" algn="l">
              <a:lnSpc>
                <a:spcPct val="100000"/>
              </a:lnSpc>
              <a:spcBef>
                <a:spcPts val="0"/>
              </a:spcBef>
              <a:spcAft>
                <a:spcPts val="0"/>
              </a:spcAft>
              <a:buSzPts val="4000"/>
              <a:buNone/>
              <a:defRPr sz="4000"/>
            </a:lvl5pPr>
            <a:lvl6pPr lvl="5" rtl="0" algn="l">
              <a:lnSpc>
                <a:spcPct val="100000"/>
              </a:lnSpc>
              <a:spcBef>
                <a:spcPts val="0"/>
              </a:spcBef>
              <a:spcAft>
                <a:spcPts val="0"/>
              </a:spcAft>
              <a:buSzPts val="4000"/>
              <a:buNone/>
              <a:defRPr sz="4000"/>
            </a:lvl6pPr>
            <a:lvl7pPr lvl="6" rtl="0" algn="l">
              <a:lnSpc>
                <a:spcPct val="100000"/>
              </a:lnSpc>
              <a:spcBef>
                <a:spcPts val="0"/>
              </a:spcBef>
              <a:spcAft>
                <a:spcPts val="0"/>
              </a:spcAft>
              <a:buSzPts val="4000"/>
              <a:buNone/>
              <a:defRPr sz="4000"/>
            </a:lvl7pPr>
            <a:lvl8pPr lvl="7" rtl="0" algn="l">
              <a:lnSpc>
                <a:spcPct val="100000"/>
              </a:lnSpc>
              <a:spcBef>
                <a:spcPts val="0"/>
              </a:spcBef>
              <a:spcAft>
                <a:spcPts val="0"/>
              </a:spcAft>
              <a:buSzPts val="4000"/>
              <a:buNone/>
              <a:defRPr sz="4000"/>
            </a:lvl8pPr>
            <a:lvl9pPr lvl="8" rtl="0" algn="l">
              <a:lnSpc>
                <a:spcPct val="100000"/>
              </a:lnSpc>
              <a:spcBef>
                <a:spcPts val="0"/>
              </a:spcBef>
              <a:spcAft>
                <a:spcPts val="0"/>
              </a:spcAft>
              <a:buSzPts val="4000"/>
              <a:buNone/>
              <a:defRPr sz="4000"/>
            </a:lvl9pPr>
          </a:lstStyle>
          <a:p/>
        </p:txBody>
      </p:sp>
      <p:sp>
        <p:nvSpPr>
          <p:cNvPr id="124" name="Google Shape;124;g227acbcab98_0_97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c slide">
  <p:cSld name="OBJECT_3">
    <p:spTree>
      <p:nvGrpSpPr>
        <p:cNvPr id="125" name="Shape 125"/>
        <p:cNvGrpSpPr/>
        <p:nvPr/>
      </p:nvGrpSpPr>
      <p:grpSpPr>
        <a:xfrm>
          <a:off x="0" y="0"/>
          <a:ext cx="0" cy="0"/>
          <a:chOff x="0" y="0"/>
          <a:chExt cx="0" cy="0"/>
        </a:xfrm>
      </p:grpSpPr>
      <p:sp>
        <p:nvSpPr>
          <p:cNvPr id="126" name="Google Shape;126;g227acbcab98_0_979"/>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27" name="Google Shape;127;g227acbcab98_0_979"/>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TITLE_1_1">
    <p:spTree>
      <p:nvGrpSpPr>
        <p:cNvPr id="128" name="Shape 128"/>
        <p:cNvGrpSpPr/>
        <p:nvPr/>
      </p:nvGrpSpPr>
      <p:grpSpPr>
        <a:xfrm>
          <a:off x="0" y="0"/>
          <a:ext cx="0" cy="0"/>
          <a:chOff x="0" y="0"/>
          <a:chExt cx="0" cy="0"/>
        </a:xfrm>
      </p:grpSpPr>
      <p:sp>
        <p:nvSpPr>
          <p:cNvPr id="129" name="Google Shape;129;g227acbcab98_0_982"/>
          <p:cNvSpPr/>
          <p:nvPr/>
        </p:nvSpPr>
        <p:spPr>
          <a:xfrm>
            <a:off x="463900" y="-150"/>
            <a:ext cx="8679900" cy="5143500"/>
          </a:xfrm>
          <a:prstGeom prst="rect">
            <a:avLst/>
          </a:prstGeom>
          <a:solidFill>
            <a:srgbClr val="00284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C1733"/>
              </a:solidFill>
              <a:latin typeface="Arial"/>
              <a:ea typeface="Arial"/>
              <a:cs typeface="Arial"/>
              <a:sym typeface="Arial"/>
            </a:endParaRPr>
          </a:p>
        </p:txBody>
      </p:sp>
      <p:pic>
        <p:nvPicPr>
          <p:cNvPr id="130" name="Google Shape;130;g227acbcab98_0_982"/>
          <p:cNvPicPr preferRelativeResize="0"/>
          <p:nvPr/>
        </p:nvPicPr>
        <p:blipFill rotWithShape="1">
          <a:blip r:embed="rId2">
            <a:alphaModFix/>
          </a:blip>
          <a:srcRect b="0" l="0" r="30743" t="0"/>
          <a:stretch/>
        </p:blipFill>
        <p:spPr>
          <a:xfrm>
            <a:off x="5581650" y="-150"/>
            <a:ext cx="3562350" cy="5143506"/>
          </a:xfrm>
          <a:prstGeom prst="rect">
            <a:avLst/>
          </a:prstGeom>
          <a:noFill/>
          <a:ln>
            <a:noFill/>
          </a:ln>
        </p:spPr>
      </p:pic>
      <p:sp>
        <p:nvSpPr>
          <p:cNvPr id="131" name="Google Shape;131;g227acbcab98_0_98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132" name="Google Shape;132;g227acbcab98_0_982"/>
          <p:cNvSpPr txBox="1"/>
          <p:nvPr>
            <p:ph type="title"/>
          </p:nvPr>
        </p:nvSpPr>
        <p:spPr>
          <a:xfrm>
            <a:off x="860525" y="1010550"/>
            <a:ext cx="7971000" cy="3652800"/>
          </a:xfrm>
          <a:prstGeom prst="rect">
            <a:avLst/>
          </a:prstGeom>
          <a:noFill/>
          <a:ln>
            <a:noFill/>
          </a:ln>
        </p:spPr>
        <p:txBody>
          <a:bodyPr anchorCtr="0" anchor="b" bIns="91425" lIns="91425" spcFirstLastPara="1" rIns="91425" wrap="square" tIns="91425">
            <a:noAutofit/>
          </a:bodyPr>
          <a:lstStyle>
            <a:lvl1pPr lvl="0" rtl="0" algn="l">
              <a:lnSpc>
                <a:spcPct val="100000"/>
              </a:lnSpc>
              <a:spcBef>
                <a:spcPts val="0"/>
              </a:spcBef>
              <a:spcAft>
                <a:spcPts val="0"/>
              </a:spcAft>
              <a:buClr>
                <a:schemeClr val="lt1"/>
              </a:buClr>
              <a:buSzPts val="4500"/>
              <a:buNone/>
              <a:defRPr sz="4500">
                <a:solidFill>
                  <a:schemeClr val="lt1"/>
                </a:solidFill>
              </a:defRPr>
            </a:lvl1pPr>
            <a:lvl2pPr lvl="1" rtl="0" algn="l">
              <a:lnSpc>
                <a:spcPct val="100000"/>
              </a:lnSpc>
              <a:spcBef>
                <a:spcPts val="0"/>
              </a:spcBef>
              <a:spcAft>
                <a:spcPts val="0"/>
              </a:spcAft>
              <a:buClr>
                <a:schemeClr val="lt1"/>
              </a:buClr>
              <a:buSzPts val="4500"/>
              <a:buNone/>
              <a:defRPr sz="4500">
                <a:solidFill>
                  <a:schemeClr val="lt1"/>
                </a:solidFill>
              </a:defRPr>
            </a:lvl2pPr>
            <a:lvl3pPr lvl="2" rtl="0" algn="l">
              <a:lnSpc>
                <a:spcPct val="100000"/>
              </a:lnSpc>
              <a:spcBef>
                <a:spcPts val="0"/>
              </a:spcBef>
              <a:spcAft>
                <a:spcPts val="0"/>
              </a:spcAft>
              <a:buClr>
                <a:schemeClr val="lt1"/>
              </a:buClr>
              <a:buSzPts val="4500"/>
              <a:buNone/>
              <a:defRPr sz="4500">
                <a:solidFill>
                  <a:schemeClr val="lt1"/>
                </a:solidFill>
              </a:defRPr>
            </a:lvl3pPr>
            <a:lvl4pPr lvl="3" rtl="0" algn="l">
              <a:lnSpc>
                <a:spcPct val="100000"/>
              </a:lnSpc>
              <a:spcBef>
                <a:spcPts val="0"/>
              </a:spcBef>
              <a:spcAft>
                <a:spcPts val="0"/>
              </a:spcAft>
              <a:buClr>
                <a:schemeClr val="lt1"/>
              </a:buClr>
              <a:buSzPts val="4500"/>
              <a:buNone/>
              <a:defRPr sz="4500">
                <a:solidFill>
                  <a:schemeClr val="lt1"/>
                </a:solidFill>
              </a:defRPr>
            </a:lvl4pPr>
            <a:lvl5pPr lvl="4" rtl="0" algn="l">
              <a:lnSpc>
                <a:spcPct val="100000"/>
              </a:lnSpc>
              <a:spcBef>
                <a:spcPts val="0"/>
              </a:spcBef>
              <a:spcAft>
                <a:spcPts val="0"/>
              </a:spcAft>
              <a:buClr>
                <a:schemeClr val="lt1"/>
              </a:buClr>
              <a:buSzPts val="4500"/>
              <a:buNone/>
              <a:defRPr sz="4500">
                <a:solidFill>
                  <a:schemeClr val="lt1"/>
                </a:solidFill>
              </a:defRPr>
            </a:lvl5pPr>
            <a:lvl6pPr lvl="5" rtl="0" algn="l">
              <a:lnSpc>
                <a:spcPct val="100000"/>
              </a:lnSpc>
              <a:spcBef>
                <a:spcPts val="0"/>
              </a:spcBef>
              <a:spcAft>
                <a:spcPts val="0"/>
              </a:spcAft>
              <a:buClr>
                <a:schemeClr val="lt1"/>
              </a:buClr>
              <a:buSzPts val="4500"/>
              <a:buNone/>
              <a:defRPr sz="4500">
                <a:solidFill>
                  <a:schemeClr val="lt1"/>
                </a:solidFill>
              </a:defRPr>
            </a:lvl6pPr>
            <a:lvl7pPr lvl="6" rtl="0" algn="l">
              <a:lnSpc>
                <a:spcPct val="100000"/>
              </a:lnSpc>
              <a:spcBef>
                <a:spcPts val="0"/>
              </a:spcBef>
              <a:spcAft>
                <a:spcPts val="0"/>
              </a:spcAft>
              <a:buClr>
                <a:schemeClr val="lt1"/>
              </a:buClr>
              <a:buSzPts val="4500"/>
              <a:buNone/>
              <a:defRPr sz="4500">
                <a:solidFill>
                  <a:schemeClr val="lt1"/>
                </a:solidFill>
              </a:defRPr>
            </a:lvl7pPr>
            <a:lvl8pPr lvl="7" rtl="0" algn="l">
              <a:lnSpc>
                <a:spcPct val="100000"/>
              </a:lnSpc>
              <a:spcBef>
                <a:spcPts val="0"/>
              </a:spcBef>
              <a:spcAft>
                <a:spcPts val="0"/>
              </a:spcAft>
              <a:buClr>
                <a:schemeClr val="lt1"/>
              </a:buClr>
              <a:buSzPts val="4500"/>
              <a:buNone/>
              <a:defRPr sz="4500">
                <a:solidFill>
                  <a:schemeClr val="lt1"/>
                </a:solidFill>
              </a:defRPr>
            </a:lvl8pPr>
            <a:lvl9pPr lvl="8" rtl="0" algn="l">
              <a:lnSpc>
                <a:spcPct val="100000"/>
              </a:lnSpc>
              <a:spcBef>
                <a:spcPts val="0"/>
              </a:spcBef>
              <a:spcAft>
                <a:spcPts val="0"/>
              </a:spcAft>
              <a:buClr>
                <a:schemeClr val="lt1"/>
              </a:buClr>
              <a:buSzPts val="4500"/>
              <a:buNone/>
              <a:defRPr sz="4500">
                <a:solidFill>
                  <a:schemeClr val="lt1"/>
                </a:solidFill>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41" name="Shape 141"/>
        <p:cNvGrpSpPr/>
        <p:nvPr/>
      </p:nvGrpSpPr>
      <p:grpSpPr>
        <a:xfrm>
          <a:off x="0" y="0"/>
          <a:ext cx="0" cy="0"/>
          <a:chOff x="0" y="0"/>
          <a:chExt cx="0" cy="0"/>
        </a:xfrm>
      </p:grpSpPr>
      <p:sp>
        <p:nvSpPr>
          <p:cNvPr id="142" name="Google Shape;142;g227acbcab98_0_994"/>
          <p:cNvSpPr/>
          <p:nvPr/>
        </p:nvSpPr>
        <p:spPr>
          <a:xfrm>
            <a:off x="463900" y="-225"/>
            <a:ext cx="8680200" cy="5143500"/>
          </a:xfrm>
          <a:prstGeom prst="rect">
            <a:avLst/>
          </a:prstGeom>
          <a:solidFill>
            <a:srgbClr val="00284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C1733"/>
              </a:solidFill>
              <a:latin typeface="Arial"/>
              <a:ea typeface="Arial"/>
              <a:cs typeface="Arial"/>
              <a:sym typeface="Arial"/>
            </a:endParaRPr>
          </a:p>
        </p:txBody>
      </p:sp>
      <p:sp>
        <p:nvSpPr>
          <p:cNvPr id="143" name="Google Shape;143;g227acbcab98_0_99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144" name="Google Shape;144;g227acbcab98_0_994"/>
          <p:cNvSpPr txBox="1"/>
          <p:nvPr>
            <p:ph type="title"/>
          </p:nvPr>
        </p:nvSpPr>
        <p:spPr>
          <a:xfrm>
            <a:off x="860525" y="1010550"/>
            <a:ext cx="7971000" cy="3652800"/>
          </a:xfrm>
          <a:prstGeom prst="rect">
            <a:avLst/>
          </a:prstGeom>
          <a:noFill/>
          <a:ln>
            <a:noFill/>
          </a:ln>
        </p:spPr>
        <p:txBody>
          <a:bodyPr anchorCtr="0" anchor="b" bIns="91425" lIns="91425" spcFirstLastPara="1" rIns="91425" wrap="square" tIns="91425">
            <a:noAutofit/>
          </a:bodyPr>
          <a:lstStyle>
            <a:lvl1pPr lvl="0" rtl="0" algn="l">
              <a:lnSpc>
                <a:spcPct val="100000"/>
              </a:lnSpc>
              <a:spcBef>
                <a:spcPts val="0"/>
              </a:spcBef>
              <a:spcAft>
                <a:spcPts val="0"/>
              </a:spcAft>
              <a:buClr>
                <a:schemeClr val="lt1"/>
              </a:buClr>
              <a:buSzPts val="4500"/>
              <a:buNone/>
              <a:defRPr sz="4500">
                <a:solidFill>
                  <a:schemeClr val="lt1"/>
                </a:solidFill>
              </a:defRPr>
            </a:lvl1pPr>
            <a:lvl2pPr lvl="1" rtl="0" algn="l">
              <a:lnSpc>
                <a:spcPct val="100000"/>
              </a:lnSpc>
              <a:spcBef>
                <a:spcPts val="0"/>
              </a:spcBef>
              <a:spcAft>
                <a:spcPts val="0"/>
              </a:spcAft>
              <a:buClr>
                <a:schemeClr val="lt1"/>
              </a:buClr>
              <a:buSzPts val="4500"/>
              <a:buNone/>
              <a:defRPr sz="4500">
                <a:solidFill>
                  <a:schemeClr val="lt1"/>
                </a:solidFill>
              </a:defRPr>
            </a:lvl2pPr>
            <a:lvl3pPr lvl="2" rtl="0" algn="l">
              <a:lnSpc>
                <a:spcPct val="100000"/>
              </a:lnSpc>
              <a:spcBef>
                <a:spcPts val="0"/>
              </a:spcBef>
              <a:spcAft>
                <a:spcPts val="0"/>
              </a:spcAft>
              <a:buClr>
                <a:schemeClr val="lt1"/>
              </a:buClr>
              <a:buSzPts val="4500"/>
              <a:buNone/>
              <a:defRPr sz="4500">
                <a:solidFill>
                  <a:schemeClr val="lt1"/>
                </a:solidFill>
              </a:defRPr>
            </a:lvl3pPr>
            <a:lvl4pPr lvl="3" rtl="0" algn="l">
              <a:lnSpc>
                <a:spcPct val="100000"/>
              </a:lnSpc>
              <a:spcBef>
                <a:spcPts val="0"/>
              </a:spcBef>
              <a:spcAft>
                <a:spcPts val="0"/>
              </a:spcAft>
              <a:buClr>
                <a:schemeClr val="lt1"/>
              </a:buClr>
              <a:buSzPts val="4500"/>
              <a:buNone/>
              <a:defRPr sz="4500">
                <a:solidFill>
                  <a:schemeClr val="lt1"/>
                </a:solidFill>
              </a:defRPr>
            </a:lvl4pPr>
            <a:lvl5pPr lvl="4" rtl="0" algn="l">
              <a:lnSpc>
                <a:spcPct val="100000"/>
              </a:lnSpc>
              <a:spcBef>
                <a:spcPts val="0"/>
              </a:spcBef>
              <a:spcAft>
                <a:spcPts val="0"/>
              </a:spcAft>
              <a:buClr>
                <a:schemeClr val="lt1"/>
              </a:buClr>
              <a:buSzPts val="4500"/>
              <a:buNone/>
              <a:defRPr sz="4500">
                <a:solidFill>
                  <a:schemeClr val="lt1"/>
                </a:solidFill>
              </a:defRPr>
            </a:lvl5pPr>
            <a:lvl6pPr lvl="5" rtl="0" algn="l">
              <a:lnSpc>
                <a:spcPct val="100000"/>
              </a:lnSpc>
              <a:spcBef>
                <a:spcPts val="0"/>
              </a:spcBef>
              <a:spcAft>
                <a:spcPts val="0"/>
              </a:spcAft>
              <a:buClr>
                <a:schemeClr val="lt1"/>
              </a:buClr>
              <a:buSzPts val="4500"/>
              <a:buNone/>
              <a:defRPr sz="4500">
                <a:solidFill>
                  <a:schemeClr val="lt1"/>
                </a:solidFill>
              </a:defRPr>
            </a:lvl6pPr>
            <a:lvl7pPr lvl="6" rtl="0" algn="l">
              <a:lnSpc>
                <a:spcPct val="100000"/>
              </a:lnSpc>
              <a:spcBef>
                <a:spcPts val="0"/>
              </a:spcBef>
              <a:spcAft>
                <a:spcPts val="0"/>
              </a:spcAft>
              <a:buClr>
                <a:schemeClr val="lt1"/>
              </a:buClr>
              <a:buSzPts val="4500"/>
              <a:buNone/>
              <a:defRPr sz="4500">
                <a:solidFill>
                  <a:schemeClr val="lt1"/>
                </a:solidFill>
              </a:defRPr>
            </a:lvl7pPr>
            <a:lvl8pPr lvl="7" rtl="0" algn="l">
              <a:lnSpc>
                <a:spcPct val="100000"/>
              </a:lnSpc>
              <a:spcBef>
                <a:spcPts val="0"/>
              </a:spcBef>
              <a:spcAft>
                <a:spcPts val="0"/>
              </a:spcAft>
              <a:buClr>
                <a:schemeClr val="lt1"/>
              </a:buClr>
              <a:buSzPts val="4500"/>
              <a:buNone/>
              <a:defRPr sz="4500">
                <a:solidFill>
                  <a:schemeClr val="lt1"/>
                </a:solidFill>
              </a:defRPr>
            </a:lvl8pPr>
            <a:lvl9pPr lvl="8" rtl="0" algn="l">
              <a:lnSpc>
                <a:spcPct val="100000"/>
              </a:lnSpc>
              <a:spcBef>
                <a:spcPts val="0"/>
              </a:spcBef>
              <a:spcAft>
                <a:spcPts val="0"/>
              </a:spcAft>
              <a:buClr>
                <a:schemeClr val="lt1"/>
              </a:buClr>
              <a:buSzPts val="4500"/>
              <a:buNone/>
              <a:defRPr sz="4500">
                <a:solidFill>
                  <a:schemeClr val="lt1"/>
                </a:solidFill>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45" name="Shape 145"/>
        <p:cNvGrpSpPr/>
        <p:nvPr/>
      </p:nvGrpSpPr>
      <p:grpSpPr>
        <a:xfrm>
          <a:off x="0" y="0"/>
          <a:ext cx="0" cy="0"/>
          <a:chOff x="0" y="0"/>
          <a:chExt cx="0" cy="0"/>
        </a:xfrm>
      </p:grpSpPr>
      <p:sp>
        <p:nvSpPr>
          <p:cNvPr id="146" name="Google Shape;146;g227acbcab98_0_998"/>
          <p:cNvSpPr txBox="1"/>
          <p:nvPr>
            <p:ph type="title"/>
          </p:nvPr>
        </p:nvSpPr>
        <p:spPr>
          <a:xfrm>
            <a:off x="926700" y="445025"/>
            <a:ext cx="5761500" cy="5727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800"/>
              <a:buFont typeface="Montserrat"/>
              <a:buNone/>
              <a:defRPr>
                <a:latin typeface="Montserrat"/>
                <a:ea typeface="Montserrat"/>
                <a:cs typeface="Montserrat"/>
                <a:sym typeface="Montserrat"/>
              </a:defRPr>
            </a:lvl1pPr>
            <a:lvl2pPr lvl="1" rtl="0" algn="l">
              <a:lnSpc>
                <a:spcPct val="100000"/>
              </a:lnSpc>
              <a:spcBef>
                <a:spcPts val="0"/>
              </a:spcBef>
              <a:spcAft>
                <a:spcPts val="0"/>
              </a:spcAft>
              <a:buSzPts val="2800"/>
              <a:buFont typeface="Montserrat"/>
              <a:buNone/>
              <a:defRPr>
                <a:latin typeface="Montserrat"/>
                <a:ea typeface="Montserrat"/>
                <a:cs typeface="Montserrat"/>
                <a:sym typeface="Montserrat"/>
              </a:defRPr>
            </a:lvl2pPr>
            <a:lvl3pPr lvl="2" rtl="0" algn="l">
              <a:lnSpc>
                <a:spcPct val="100000"/>
              </a:lnSpc>
              <a:spcBef>
                <a:spcPts val="0"/>
              </a:spcBef>
              <a:spcAft>
                <a:spcPts val="0"/>
              </a:spcAft>
              <a:buSzPts val="2800"/>
              <a:buFont typeface="Montserrat"/>
              <a:buNone/>
              <a:defRPr>
                <a:latin typeface="Montserrat"/>
                <a:ea typeface="Montserrat"/>
                <a:cs typeface="Montserrat"/>
                <a:sym typeface="Montserrat"/>
              </a:defRPr>
            </a:lvl3pPr>
            <a:lvl4pPr lvl="3" rtl="0" algn="l">
              <a:lnSpc>
                <a:spcPct val="100000"/>
              </a:lnSpc>
              <a:spcBef>
                <a:spcPts val="0"/>
              </a:spcBef>
              <a:spcAft>
                <a:spcPts val="0"/>
              </a:spcAft>
              <a:buSzPts val="2800"/>
              <a:buFont typeface="Montserrat"/>
              <a:buNone/>
              <a:defRPr>
                <a:latin typeface="Montserrat"/>
                <a:ea typeface="Montserrat"/>
                <a:cs typeface="Montserrat"/>
                <a:sym typeface="Montserrat"/>
              </a:defRPr>
            </a:lvl4pPr>
            <a:lvl5pPr lvl="4" rtl="0" algn="l">
              <a:lnSpc>
                <a:spcPct val="100000"/>
              </a:lnSpc>
              <a:spcBef>
                <a:spcPts val="0"/>
              </a:spcBef>
              <a:spcAft>
                <a:spcPts val="0"/>
              </a:spcAft>
              <a:buSzPts val="2800"/>
              <a:buFont typeface="Montserrat"/>
              <a:buNone/>
              <a:defRPr>
                <a:latin typeface="Montserrat"/>
                <a:ea typeface="Montserrat"/>
                <a:cs typeface="Montserrat"/>
                <a:sym typeface="Montserrat"/>
              </a:defRPr>
            </a:lvl5pPr>
            <a:lvl6pPr lvl="5" rtl="0" algn="l">
              <a:lnSpc>
                <a:spcPct val="100000"/>
              </a:lnSpc>
              <a:spcBef>
                <a:spcPts val="0"/>
              </a:spcBef>
              <a:spcAft>
                <a:spcPts val="0"/>
              </a:spcAft>
              <a:buSzPts val="2800"/>
              <a:buFont typeface="Montserrat"/>
              <a:buNone/>
              <a:defRPr>
                <a:latin typeface="Montserrat"/>
                <a:ea typeface="Montserrat"/>
                <a:cs typeface="Montserrat"/>
                <a:sym typeface="Montserrat"/>
              </a:defRPr>
            </a:lvl6pPr>
            <a:lvl7pPr lvl="6" rtl="0" algn="l">
              <a:lnSpc>
                <a:spcPct val="100000"/>
              </a:lnSpc>
              <a:spcBef>
                <a:spcPts val="0"/>
              </a:spcBef>
              <a:spcAft>
                <a:spcPts val="0"/>
              </a:spcAft>
              <a:buSzPts val="2800"/>
              <a:buFont typeface="Montserrat"/>
              <a:buNone/>
              <a:defRPr>
                <a:latin typeface="Montserrat"/>
                <a:ea typeface="Montserrat"/>
                <a:cs typeface="Montserrat"/>
                <a:sym typeface="Montserrat"/>
              </a:defRPr>
            </a:lvl7pPr>
            <a:lvl8pPr lvl="7" rtl="0" algn="l">
              <a:lnSpc>
                <a:spcPct val="100000"/>
              </a:lnSpc>
              <a:spcBef>
                <a:spcPts val="0"/>
              </a:spcBef>
              <a:spcAft>
                <a:spcPts val="0"/>
              </a:spcAft>
              <a:buSzPts val="2800"/>
              <a:buFont typeface="Montserrat"/>
              <a:buNone/>
              <a:defRPr>
                <a:latin typeface="Montserrat"/>
                <a:ea typeface="Montserrat"/>
                <a:cs typeface="Montserrat"/>
                <a:sym typeface="Montserrat"/>
              </a:defRPr>
            </a:lvl8pPr>
            <a:lvl9pPr lvl="8" rtl="0" algn="l">
              <a:lnSpc>
                <a:spcPct val="100000"/>
              </a:lnSpc>
              <a:spcBef>
                <a:spcPts val="0"/>
              </a:spcBef>
              <a:spcAft>
                <a:spcPts val="0"/>
              </a:spcAft>
              <a:buSzPts val="2800"/>
              <a:buFont typeface="Montserrat"/>
              <a:buNone/>
              <a:defRPr>
                <a:latin typeface="Montserrat"/>
                <a:ea typeface="Montserrat"/>
                <a:cs typeface="Montserrat"/>
                <a:sym typeface="Montserrat"/>
              </a:defRPr>
            </a:lvl9pPr>
          </a:lstStyle>
          <a:p/>
        </p:txBody>
      </p:sp>
      <p:sp>
        <p:nvSpPr>
          <p:cNvPr id="147" name="Google Shape;147;g227acbcab98_0_998"/>
          <p:cNvSpPr txBox="1"/>
          <p:nvPr>
            <p:ph idx="1" type="body"/>
          </p:nvPr>
        </p:nvSpPr>
        <p:spPr>
          <a:xfrm>
            <a:off x="926700" y="1304525"/>
            <a:ext cx="5761500" cy="3264300"/>
          </a:xfrm>
          <a:prstGeom prst="rect">
            <a:avLst/>
          </a:prstGeom>
          <a:noFill/>
          <a:ln>
            <a:noFill/>
          </a:ln>
        </p:spPr>
        <p:txBody>
          <a:bodyPr anchorCtr="0" anchor="t" bIns="91425" lIns="91425" spcFirstLastPara="1" rIns="91425" wrap="square" tIns="91425">
            <a:noAutofit/>
          </a:bodyPr>
          <a:lstStyle>
            <a:lvl1pPr indent="-342900" lvl="0" marL="457200" rtl="0" algn="l">
              <a:lnSpc>
                <a:spcPct val="115000"/>
              </a:lnSpc>
              <a:spcBef>
                <a:spcPts val="0"/>
              </a:spcBef>
              <a:spcAft>
                <a:spcPts val="0"/>
              </a:spcAft>
              <a:buSzPts val="1800"/>
              <a:buFont typeface="Montserrat"/>
              <a:buChar char="●"/>
              <a:defRPr>
                <a:latin typeface="Montserrat"/>
                <a:ea typeface="Montserrat"/>
                <a:cs typeface="Montserrat"/>
                <a:sym typeface="Montserrat"/>
              </a:defRPr>
            </a:lvl1pPr>
            <a:lvl2pPr indent="-317500" lvl="1" marL="914400" rtl="0" algn="l">
              <a:lnSpc>
                <a:spcPct val="115000"/>
              </a:lnSpc>
              <a:spcBef>
                <a:spcPts val="1600"/>
              </a:spcBef>
              <a:spcAft>
                <a:spcPts val="0"/>
              </a:spcAft>
              <a:buSzPts val="1400"/>
              <a:buFont typeface="Montserrat"/>
              <a:buChar char="○"/>
              <a:defRPr>
                <a:latin typeface="Montserrat"/>
                <a:ea typeface="Montserrat"/>
                <a:cs typeface="Montserrat"/>
                <a:sym typeface="Montserrat"/>
              </a:defRPr>
            </a:lvl2pPr>
            <a:lvl3pPr indent="-317500" lvl="2" marL="1371600" rtl="0" algn="l">
              <a:lnSpc>
                <a:spcPct val="115000"/>
              </a:lnSpc>
              <a:spcBef>
                <a:spcPts val="1600"/>
              </a:spcBef>
              <a:spcAft>
                <a:spcPts val="0"/>
              </a:spcAft>
              <a:buSzPts val="1400"/>
              <a:buFont typeface="Montserrat"/>
              <a:buChar char="■"/>
              <a:defRPr>
                <a:latin typeface="Montserrat"/>
                <a:ea typeface="Montserrat"/>
                <a:cs typeface="Montserrat"/>
                <a:sym typeface="Montserrat"/>
              </a:defRPr>
            </a:lvl3pPr>
            <a:lvl4pPr indent="-317500" lvl="3" marL="1828800" rtl="0" algn="l">
              <a:lnSpc>
                <a:spcPct val="115000"/>
              </a:lnSpc>
              <a:spcBef>
                <a:spcPts val="1600"/>
              </a:spcBef>
              <a:spcAft>
                <a:spcPts val="0"/>
              </a:spcAft>
              <a:buSzPts val="1400"/>
              <a:buFont typeface="Montserrat"/>
              <a:buChar char="●"/>
              <a:defRPr>
                <a:latin typeface="Montserrat"/>
                <a:ea typeface="Montserrat"/>
                <a:cs typeface="Montserrat"/>
                <a:sym typeface="Montserrat"/>
              </a:defRPr>
            </a:lvl4pPr>
            <a:lvl5pPr indent="-317500" lvl="4" marL="2286000" rtl="0" algn="l">
              <a:lnSpc>
                <a:spcPct val="115000"/>
              </a:lnSpc>
              <a:spcBef>
                <a:spcPts val="1600"/>
              </a:spcBef>
              <a:spcAft>
                <a:spcPts val="0"/>
              </a:spcAft>
              <a:buSzPts val="1400"/>
              <a:buFont typeface="Montserrat"/>
              <a:buChar char="○"/>
              <a:defRPr>
                <a:latin typeface="Montserrat"/>
                <a:ea typeface="Montserrat"/>
                <a:cs typeface="Montserrat"/>
                <a:sym typeface="Montserrat"/>
              </a:defRPr>
            </a:lvl5pPr>
            <a:lvl6pPr indent="-317500" lvl="5" marL="2743200" rtl="0" algn="l">
              <a:lnSpc>
                <a:spcPct val="115000"/>
              </a:lnSpc>
              <a:spcBef>
                <a:spcPts val="1600"/>
              </a:spcBef>
              <a:spcAft>
                <a:spcPts val="0"/>
              </a:spcAft>
              <a:buSzPts val="1400"/>
              <a:buFont typeface="Montserrat"/>
              <a:buChar char="■"/>
              <a:defRPr>
                <a:latin typeface="Montserrat"/>
                <a:ea typeface="Montserrat"/>
                <a:cs typeface="Montserrat"/>
                <a:sym typeface="Montserrat"/>
              </a:defRPr>
            </a:lvl6pPr>
            <a:lvl7pPr indent="-317500" lvl="6" marL="3200400" rtl="0" algn="l">
              <a:lnSpc>
                <a:spcPct val="115000"/>
              </a:lnSpc>
              <a:spcBef>
                <a:spcPts val="1600"/>
              </a:spcBef>
              <a:spcAft>
                <a:spcPts val="0"/>
              </a:spcAft>
              <a:buSzPts val="1400"/>
              <a:buFont typeface="Montserrat"/>
              <a:buChar char="●"/>
              <a:defRPr>
                <a:latin typeface="Montserrat"/>
                <a:ea typeface="Montserrat"/>
                <a:cs typeface="Montserrat"/>
                <a:sym typeface="Montserrat"/>
              </a:defRPr>
            </a:lvl7pPr>
            <a:lvl8pPr indent="-317500" lvl="7" marL="3657600" rtl="0" algn="l">
              <a:lnSpc>
                <a:spcPct val="115000"/>
              </a:lnSpc>
              <a:spcBef>
                <a:spcPts val="1600"/>
              </a:spcBef>
              <a:spcAft>
                <a:spcPts val="0"/>
              </a:spcAft>
              <a:buSzPts val="1400"/>
              <a:buFont typeface="Montserrat"/>
              <a:buChar char="○"/>
              <a:defRPr>
                <a:latin typeface="Montserrat"/>
                <a:ea typeface="Montserrat"/>
                <a:cs typeface="Montserrat"/>
                <a:sym typeface="Montserrat"/>
              </a:defRPr>
            </a:lvl8pPr>
            <a:lvl9pPr indent="-317500" lvl="8" marL="4114800" rtl="0" algn="l">
              <a:lnSpc>
                <a:spcPct val="115000"/>
              </a:lnSpc>
              <a:spcBef>
                <a:spcPts val="1600"/>
              </a:spcBef>
              <a:spcAft>
                <a:spcPts val="1600"/>
              </a:spcAft>
              <a:buSzPts val="1400"/>
              <a:buFont typeface="Montserrat"/>
              <a:buChar char="■"/>
              <a:defRPr>
                <a:latin typeface="Montserrat"/>
                <a:ea typeface="Montserrat"/>
                <a:cs typeface="Montserrat"/>
                <a:sym typeface="Montserrat"/>
              </a:defRPr>
            </a:lvl9pPr>
          </a:lstStyle>
          <a:p/>
        </p:txBody>
      </p:sp>
      <p:sp>
        <p:nvSpPr>
          <p:cNvPr id="148" name="Google Shape;148;g227acbcab98_0_99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TITLE_1">
    <p:spTree>
      <p:nvGrpSpPr>
        <p:cNvPr id="149" name="Shape 149"/>
        <p:cNvGrpSpPr/>
        <p:nvPr/>
      </p:nvGrpSpPr>
      <p:grpSpPr>
        <a:xfrm>
          <a:off x="0" y="0"/>
          <a:ext cx="0" cy="0"/>
          <a:chOff x="0" y="0"/>
          <a:chExt cx="0" cy="0"/>
        </a:xfrm>
      </p:grpSpPr>
      <p:sp>
        <p:nvSpPr>
          <p:cNvPr id="150" name="Google Shape;150;g227acbcab98_0_100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151" name="Google Shape;151;g227acbcab98_0_1002"/>
          <p:cNvSpPr/>
          <p:nvPr/>
        </p:nvSpPr>
        <p:spPr>
          <a:xfrm>
            <a:off x="463900" y="-150"/>
            <a:ext cx="8679900" cy="5143500"/>
          </a:xfrm>
          <a:prstGeom prst="rect">
            <a:avLst/>
          </a:prstGeom>
          <a:solidFill>
            <a:srgbClr val="FFD5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C1733"/>
              </a:solidFill>
              <a:latin typeface="Arial"/>
              <a:ea typeface="Arial"/>
              <a:cs typeface="Arial"/>
              <a:sym typeface="Arial"/>
            </a:endParaRPr>
          </a:p>
        </p:txBody>
      </p:sp>
      <p:sp>
        <p:nvSpPr>
          <p:cNvPr id="152" name="Google Shape;152;g227acbcab98_0_1002"/>
          <p:cNvSpPr txBox="1"/>
          <p:nvPr>
            <p:ph type="title"/>
          </p:nvPr>
        </p:nvSpPr>
        <p:spPr>
          <a:xfrm>
            <a:off x="860525" y="1010550"/>
            <a:ext cx="7971000" cy="3652800"/>
          </a:xfrm>
          <a:prstGeom prst="rect">
            <a:avLst/>
          </a:prstGeom>
          <a:noFill/>
          <a:ln>
            <a:noFill/>
          </a:ln>
        </p:spPr>
        <p:txBody>
          <a:bodyPr anchorCtr="0" anchor="b" bIns="91425" lIns="91425" spcFirstLastPara="1" rIns="91425" wrap="square" tIns="91425">
            <a:noAutofit/>
          </a:bodyPr>
          <a:lstStyle>
            <a:lvl1pPr lvl="0" rtl="0" algn="l">
              <a:lnSpc>
                <a:spcPct val="100000"/>
              </a:lnSpc>
              <a:spcBef>
                <a:spcPts val="0"/>
              </a:spcBef>
              <a:spcAft>
                <a:spcPts val="0"/>
              </a:spcAft>
              <a:buSzPts val="4000"/>
              <a:buNone/>
              <a:defRPr sz="4000"/>
            </a:lvl1pPr>
            <a:lvl2pPr lvl="1" rtl="0" algn="l">
              <a:lnSpc>
                <a:spcPct val="100000"/>
              </a:lnSpc>
              <a:spcBef>
                <a:spcPts val="0"/>
              </a:spcBef>
              <a:spcAft>
                <a:spcPts val="0"/>
              </a:spcAft>
              <a:buSzPts val="4000"/>
              <a:buNone/>
              <a:defRPr sz="4000"/>
            </a:lvl2pPr>
            <a:lvl3pPr lvl="2" rtl="0" algn="l">
              <a:lnSpc>
                <a:spcPct val="100000"/>
              </a:lnSpc>
              <a:spcBef>
                <a:spcPts val="0"/>
              </a:spcBef>
              <a:spcAft>
                <a:spcPts val="0"/>
              </a:spcAft>
              <a:buSzPts val="4000"/>
              <a:buNone/>
              <a:defRPr sz="4000"/>
            </a:lvl3pPr>
            <a:lvl4pPr lvl="3" rtl="0" algn="l">
              <a:lnSpc>
                <a:spcPct val="100000"/>
              </a:lnSpc>
              <a:spcBef>
                <a:spcPts val="0"/>
              </a:spcBef>
              <a:spcAft>
                <a:spcPts val="0"/>
              </a:spcAft>
              <a:buSzPts val="4000"/>
              <a:buNone/>
              <a:defRPr sz="4000"/>
            </a:lvl4pPr>
            <a:lvl5pPr lvl="4" rtl="0" algn="l">
              <a:lnSpc>
                <a:spcPct val="100000"/>
              </a:lnSpc>
              <a:spcBef>
                <a:spcPts val="0"/>
              </a:spcBef>
              <a:spcAft>
                <a:spcPts val="0"/>
              </a:spcAft>
              <a:buSzPts val="4000"/>
              <a:buNone/>
              <a:defRPr sz="4000"/>
            </a:lvl5pPr>
            <a:lvl6pPr lvl="5" rtl="0" algn="l">
              <a:lnSpc>
                <a:spcPct val="100000"/>
              </a:lnSpc>
              <a:spcBef>
                <a:spcPts val="0"/>
              </a:spcBef>
              <a:spcAft>
                <a:spcPts val="0"/>
              </a:spcAft>
              <a:buSzPts val="4000"/>
              <a:buNone/>
              <a:defRPr sz="4000"/>
            </a:lvl6pPr>
            <a:lvl7pPr lvl="6" rtl="0" algn="l">
              <a:lnSpc>
                <a:spcPct val="100000"/>
              </a:lnSpc>
              <a:spcBef>
                <a:spcPts val="0"/>
              </a:spcBef>
              <a:spcAft>
                <a:spcPts val="0"/>
              </a:spcAft>
              <a:buSzPts val="4000"/>
              <a:buNone/>
              <a:defRPr sz="4000"/>
            </a:lvl7pPr>
            <a:lvl8pPr lvl="7" rtl="0" algn="l">
              <a:lnSpc>
                <a:spcPct val="100000"/>
              </a:lnSpc>
              <a:spcBef>
                <a:spcPts val="0"/>
              </a:spcBef>
              <a:spcAft>
                <a:spcPts val="0"/>
              </a:spcAft>
              <a:buSzPts val="4000"/>
              <a:buNone/>
              <a:defRPr sz="4000"/>
            </a:lvl8pPr>
            <a:lvl9pPr lvl="8" rtl="0" algn="l">
              <a:lnSpc>
                <a:spcPct val="100000"/>
              </a:lnSpc>
              <a:spcBef>
                <a:spcPts val="0"/>
              </a:spcBef>
              <a:spcAft>
                <a:spcPts val="0"/>
              </a:spcAft>
              <a:buSzPts val="4000"/>
              <a:buNone/>
              <a:defRPr sz="4000"/>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pter Slide">
  <p:cSld name="TITLE_1">
    <p:spTree>
      <p:nvGrpSpPr>
        <p:cNvPr id="22" name="Shape 22"/>
        <p:cNvGrpSpPr/>
        <p:nvPr/>
      </p:nvGrpSpPr>
      <p:grpSpPr>
        <a:xfrm>
          <a:off x="0" y="0"/>
          <a:ext cx="0" cy="0"/>
          <a:chOff x="0" y="0"/>
          <a:chExt cx="0" cy="0"/>
        </a:xfrm>
      </p:grpSpPr>
      <p:sp>
        <p:nvSpPr>
          <p:cNvPr id="23" name="Google Shape;23;p15"/>
          <p:cNvSpPr/>
          <p:nvPr/>
        </p:nvSpPr>
        <p:spPr>
          <a:xfrm>
            <a:off x="463900" y="-150"/>
            <a:ext cx="8679900" cy="5143500"/>
          </a:xfrm>
          <a:prstGeom prst="rect">
            <a:avLst/>
          </a:prstGeom>
          <a:solidFill>
            <a:srgbClr val="FFD5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C1733"/>
              </a:solidFill>
              <a:latin typeface="Arial"/>
              <a:ea typeface="Arial"/>
              <a:cs typeface="Arial"/>
              <a:sym typeface="Arial"/>
            </a:endParaRPr>
          </a:p>
        </p:txBody>
      </p:sp>
      <p:pic>
        <p:nvPicPr>
          <p:cNvPr id="24" name="Google Shape;24;p15"/>
          <p:cNvPicPr preferRelativeResize="0"/>
          <p:nvPr/>
        </p:nvPicPr>
        <p:blipFill rotWithShape="1">
          <a:blip r:embed="rId2">
            <a:alphaModFix/>
          </a:blip>
          <a:srcRect b="0" l="0" r="30743" t="0"/>
          <a:stretch/>
        </p:blipFill>
        <p:spPr>
          <a:xfrm>
            <a:off x="5581650" y="-150"/>
            <a:ext cx="3562350" cy="5143506"/>
          </a:xfrm>
          <a:prstGeom prst="rect">
            <a:avLst/>
          </a:prstGeom>
          <a:noFill/>
          <a:ln>
            <a:noFill/>
          </a:ln>
        </p:spPr>
      </p:pic>
      <p:sp>
        <p:nvSpPr>
          <p:cNvPr id="25" name="Google Shape;25;p15"/>
          <p:cNvSpPr txBox="1"/>
          <p:nvPr>
            <p:ph type="title"/>
          </p:nvPr>
        </p:nvSpPr>
        <p:spPr>
          <a:xfrm>
            <a:off x="860525" y="1010550"/>
            <a:ext cx="4721100" cy="36528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4000"/>
              <a:buNone/>
              <a:defRPr sz="4000"/>
            </a:lvl1pPr>
            <a:lvl2pPr lvl="1" algn="l">
              <a:lnSpc>
                <a:spcPct val="100000"/>
              </a:lnSpc>
              <a:spcBef>
                <a:spcPts val="0"/>
              </a:spcBef>
              <a:spcAft>
                <a:spcPts val="0"/>
              </a:spcAft>
              <a:buSzPts val="4000"/>
              <a:buNone/>
              <a:defRPr sz="4000"/>
            </a:lvl2pPr>
            <a:lvl3pPr lvl="2" algn="l">
              <a:lnSpc>
                <a:spcPct val="100000"/>
              </a:lnSpc>
              <a:spcBef>
                <a:spcPts val="0"/>
              </a:spcBef>
              <a:spcAft>
                <a:spcPts val="0"/>
              </a:spcAft>
              <a:buSzPts val="4000"/>
              <a:buNone/>
              <a:defRPr sz="4000"/>
            </a:lvl3pPr>
            <a:lvl4pPr lvl="3" algn="l">
              <a:lnSpc>
                <a:spcPct val="100000"/>
              </a:lnSpc>
              <a:spcBef>
                <a:spcPts val="0"/>
              </a:spcBef>
              <a:spcAft>
                <a:spcPts val="0"/>
              </a:spcAft>
              <a:buSzPts val="4000"/>
              <a:buNone/>
              <a:defRPr sz="4000"/>
            </a:lvl4pPr>
            <a:lvl5pPr lvl="4" algn="l">
              <a:lnSpc>
                <a:spcPct val="100000"/>
              </a:lnSpc>
              <a:spcBef>
                <a:spcPts val="0"/>
              </a:spcBef>
              <a:spcAft>
                <a:spcPts val="0"/>
              </a:spcAft>
              <a:buSzPts val="4000"/>
              <a:buNone/>
              <a:defRPr sz="4000"/>
            </a:lvl5pPr>
            <a:lvl6pPr lvl="5" algn="l">
              <a:lnSpc>
                <a:spcPct val="100000"/>
              </a:lnSpc>
              <a:spcBef>
                <a:spcPts val="0"/>
              </a:spcBef>
              <a:spcAft>
                <a:spcPts val="0"/>
              </a:spcAft>
              <a:buSzPts val="4000"/>
              <a:buNone/>
              <a:defRPr sz="4000"/>
            </a:lvl6pPr>
            <a:lvl7pPr lvl="6" algn="l">
              <a:lnSpc>
                <a:spcPct val="100000"/>
              </a:lnSpc>
              <a:spcBef>
                <a:spcPts val="0"/>
              </a:spcBef>
              <a:spcAft>
                <a:spcPts val="0"/>
              </a:spcAft>
              <a:buSzPts val="4000"/>
              <a:buNone/>
              <a:defRPr sz="4000"/>
            </a:lvl7pPr>
            <a:lvl8pPr lvl="7" algn="l">
              <a:lnSpc>
                <a:spcPct val="100000"/>
              </a:lnSpc>
              <a:spcBef>
                <a:spcPts val="0"/>
              </a:spcBef>
              <a:spcAft>
                <a:spcPts val="0"/>
              </a:spcAft>
              <a:buSzPts val="4000"/>
              <a:buNone/>
              <a:defRPr sz="4000"/>
            </a:lvl8pPr>
            <a:lvl9pPr lvl="8" algn="l">
              <a:lnSpc>
                <a:spcPct val="100000"/>
              </a:lnSpc>
              <a:spcBef>
                <a:spcPts val="0"/>
              </a:spcBef>
              <a:spcAft>
                <a:spcPts val="0"/>
              </a:spcAft>
              <a:buSzPts val="4000"/>
              <a:buNone/>
              <a:defRPr sz="4000"/>
            </a:lvl9pPr>
          </a:lstStyle>
          <a:p/>
        </p:txBody>
      </p:sp>
      <p:sp>
        <p:nvSpPr>
          <p:cNvPr id="26" name="Google Shape;26;p1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7" name="Shape 27"/>
        <p:cNvGrpSpPr/>
        <p:nvPr/>
      </p:nvGrpSpPr>
      <p:grpSpPr>
        <a:xfrm>
          <a:off x="0" y="0"/>
          <a:ext cx="0" cy="0"/>
          <a:chOff x="0" y="0"/>
          <a:chExt cx="0" cy="0"/>
        </a:xfrm>
      </p:grpSpPr>
      <p:sp>
        <p:nvSpPr>
          <p:cNvPr id="28" name="Google Shape;28;p16"/>
          <p:cNvSpPr txBox="1"/>
          <p:nvPr>
            <p:ph type="title"/>
          </p:nvPr>
        </p:nvSpPr>
        <p:spPr>
          <a:xfrm>
            <a:off x="685800" y="445025"/>
            <a:ext cx="57615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Font typeface="Montserrat"/>
              <a:buNone/>
              <a:defRPr>
                <a:latin typeface="Montserrat"/>
                <a:ea typeface="Montserrat"/>
                <a:cs typeface="Montserrat"/>
                <a:sym typeface="Montserrat"/>
              </a:defRPr>
            </a:lvl1pPr>
            <a:lvl2pPr lvl="1" algn="l">
              <a:lnSpc>
                <a:spcPct val="100000"/>
              </a:lnSpc>
              <a:spcBef>
                <a:spcPts val="0"/>
              </a:spcBef>
              <a:spcAft>
                <a:spcPts val="0"/>
              </a:spcAft>
              <a:buSzPts val="2800"/>
              <a:buFont typeface="Montserrat"/>
              <a:buNone/>
              <a:defRPr>
                <a:latin typeface="Montserrat"/>
                <a:ea typeface="Montserrat"/>
                <a:cs typeface="Montserrat"/>
                <a:sym typeface="Montserrat"/>
              </a:defRPr>
            </a:lvl2pPr>
            <a:lvl3pPr lvl="2" algn="l">
              <a:lnSpc>
                <a:spcPct val="100000"/>
              </a:lnSpc>
              <a:spcBef>
                <a:spcPts val="0"/>
              </a:spcBef>
              <a:spcAft>
                <a:spcPts val="0"/>
              </a:spcAft>
              <a:buSzPts val="2800"/>
              <a:buFont typeface="Montserrat"/>
              <a:buNone/>
              <a:defRPr>
                <a:latin typeface="Montserrat"/>
                <a:ea typeface="Montserrat"/>
                <a:cs typeface="Montserrat"/>
                <a:sym typeface="Montserrat"/>
              </a:defRPr>
            </a:lvl3pPr>
            <a:lvl4pPr lvl="3" algn="l">
              <a:lnSpc>
                <a:spcPct val="100000"/>
              </a:lnSpc>
              <a:spcBef>
                <a:spcPts val="0"/>
              </a:spcBef>
              <a:spcAft>
                <a:spcPts val="0"/>
              </a:spcAft>
              <a:buSzPts val="2800"/>
              <a:buFont typeface="Montserrat"/>
              <a:buNone/>
              <a:defRPr>
                <a:latin typeface="Montserrat"/>
                <a:ea typeface="Montserrat"/>
                <a:cs typeface="Montserrat"/>
                <a:sym typeface="Montserrat"/>
              </a:defRPr>
            </a:lvl4pPr>
            <a:lvl5pPr lvl="4" algn="l">
              <a:lnSpc>
                <a:spcPct val="100000"/>
              </a:lnSpc>
              <a:spcBef>
                <a:spcPts val="0"/>
              </a:spcBef>
              <a:spcAft>
                <a:spcPts val="0"/>
              </a:spcAft>
              <a:buSzPts val="2800"/>
              <a:buFont typeface="Montserrat"/>
              <a:buNone/>
              <a:defRPr>
                <a:latin typeface="Montserrat"/>
                <a:ea typeface="Montserrat"/>
                <a:cs typeface="Montserrat"/>
                <a:sym typeface="Montserrat"/>
              </a:defRPr>
            </a:lvl5pPr>
            <a:lvl6pPr lvl="5" algn="l">
              <a:lnSpc>
                <a:spcPct val="100000"/>
              </a:lnSpc>
              <a:spcBef>
                <a:spcPts val="0"/>
              </a:spcBef>
              <a:spcAft>
                <a:spcPts val="0"/>
              </a:spcAft>
              <a:buSzPts val="2800"/>
              <a:buFont typeface="Montserrat"/>
              <a:buNone/>
              <a:defRPr>
                <a:latin typeface="Montserrat"/>
                <a:ea typeface="Montserrat"/>
                <a:cs typeface="Montserrat"/>
                <a:sym typeface="Montserrat"/>
              </a:defRPr>
            </a:lvl6pPr>
            <a:lvl7pPr lvl="6" algn="l">
              <a:lnSpc>
                <a:spcPct val="100000"/>
              </a:lnSpc>
              <a:spcBef>
                <a:spcPts val="0"/>
              </a:spcBef>
              <a:spcAft>
                <a:spcPts val="0"/>
              </a:spcAft>
              <a:buSzPts val="2800"/>
              <a:buFont typeface="Montserrat"/>
              <a:buNone/>
              <a:defRPr>
                <a:latin typeface="Montserrat"/>
                <a:ea typeface="Montserrat"/>
                <a:cs typeface="Montserrat"/>
                <a:sym typeface="Montserrat"/>
              </a:defRPr>
            </a:lvl7pPr>
            <a:lvl8pPr lvl="7" algn="l">
              <a:lnSpc>
                <a:spcPct val="100000"/>
              </a:lnSpc>
              <a:spcBef>
                <a:spcPts val="0"/>
              </a:spcBef>
              <a:spcAft>
                <a:spcPts val="0"/>
              </a:spcAft>
              <a:buSzPts val="2800"/>
              <a:buFont typeface="Montserrat"/>
              <a:buNone/>
              <a:defRPr>
                <a:latin typeface="Montserrat"/>
                <a:ea typeface="Montserrat"/>
                <a:cs typeface="Montserrat"/>
                <a:sym typeface="Montserrat"/>
              </a:defRPr>
            </a:lvl8pPr>
            <a:lvl9pPr lvl="8" algn="l">
              <a:lnSpc>
                <a:spcPct val="100000"/>
              </a:lnSpc>
              <a:spcBef>
                <a:spcPts val="0"/>
              </a:spcBef>
              <a:spcAft>
                <a:spcPts val="0"/>
              </a:spcAft>
              <a:buSzPts val="2800"/>
              <a:buFont typeface="Montserrat"/>
              <a:buNone/>
              <a:defRPr>
                <a:latin typeface="Montserrat"/>
                <a:ea typeface="Montserrat"/>
                <a:cs typeface="Montserrat"/>
                <a:sym typeface="Montserrat"/>
              </a:defRPr>
            </a:lvl9pPr>
          </a:lstStyle>
          <a:p/>
        </p:txBody>
      </p:sp>
      <p:sp>
        <p:nvSpPr>
          <p:cNvPr id="29" name="Google Shape;29;p16"/>
          <p:cNvSpPr txBox="1"/>
          <p:nvPr>
            <p:ph idx="1" type="body"/>
          </p:nvPr>
        </p:nvSpPr>
        <p:spPr>
          <a:xfrm>
            <a:off x="685800" y="1304525"/>
            <a:ext cx="5761500" cy="3264300"/>
          </a:xfrm>
          <a:prstGeom prst="rect">
            <a:avLst/>
          </a:prstGeom>
          <a:noFill/>
          <a:ln>
            <a:noFill/>
          </a:ln>
        </p:spPr>
        <p:txBody>
          <a:bodyPr anchorCtr="0" anchor="t" bIns="91425" lIns="91425" spcFirstLastPara="1" rIns="91425" wrap="square" tIns="91425">
            <a:noAutofit/>
          </a:bodyPr>
          <a:lstStyle>
            <a:lvl1pPr indent="-323850" lvl="0" marL="457200" algn="l">
              <a:lnSpc>
                <a:spcPct val="115000"/>
              </a:lnSpc>
              <a:spcBef>
                <a:spcPts val="0"/>
              </a:spcBef>
              <a:spcAft>
                <a:spcPts val="0"/>
              </a:spcAft>
              <a:buSzPts val="1500"/>
              <a:buFont typeface="Montserrat"/>
              <a:buChar char="●"/>
              <a:defRPr>
                <a:latin typeface="Montserrat"/>
                <a:ea typeface="Montserrat"/>
                <a:cs typeface="Montserrat"/>
                <a:sym typeface="Montserrat"/>
              </a:defRPr>
            </a:lvl1pPr>
            <a:lvl2pPr indent="-317500" lvl="1" marL="914400" algn="l">
              <a:lnSpc>
                <a:spcPct val="115000"/>
              </a:lnSpc>
              <a:spcBef>
                <a:spcPts val="1600"/>
              </a:spcBef>
              <a:spcAft>
                <a:spcPts val="0"/>
              </a:spcAft>
              <a:buSzPts val="1400"/>
              <a:buFont typeface="Montserrat"/>
              <a:buChar char="○"/>
              <a:defRPr>
                <a:latin typeface="Montserrat"/>
                <a:ea typeface="Montserrat"/>
                <a:cs typeface="Montserrat"/>
                <a:sym typeface="Montserrat"/>
              </a:defRPr>
            </a:lvl2pPr>
            <a:lvl3pPr indent="-311150" lvl="2" marL="1371600" algn="l">
              <a:lnSpc>
                <a:spcPct val="115000"/>
              </a:lnSpc>
              <a:spcBef>
                <a:spcPts val="1600"/>
              </a:spcBef>
              <a:spcAft>
                <a:spcPts val="0"/>
              </a:spcAft>
              <a:buSzPts val="1300"/>
              <a:buFont typeface="Montserrat"/>
              <a:buChar char="■"/>
              <a:defRPr>
                <a:latin typeface="Montserrat"/>
                <a:ea typeface="Montserrat"/>
                <a:cs typeface="Montserrat"/>
                <a:sym typeface="Montserrat"/>
              </a:defRPr>
            </a:lvl3pPr>
            <a:lvl4pPr indent="-317500" lvl="3" marL="1828800" algn="l">
              <a:lnSpc>
                <a:spcPct val="115000"/>
              </a:lnSpc>
              <a:spcBef>
                <a:spcPts val="1600"/>
              </a:spcBef>
              <a:spcAft>
                <a:spcPts val="0"/>
              </a:spcAft>
              <a:buSzPts val="1400"/>
              <a:buFont typeface="Montserrat"/>
              <a:buChar char="●"/>
              <a:defRPr>
                <a:latin typeface="Montserrat"/>
                <a:ea typeface="Montserrat"/>
                <a:cs typeface="Montserrat"/>
                <a:sym typeface="Montserrat"/>
              </a:defRPr>
            </a:lvl4pPr>
            <a:lvl5pPr indent="-317500" lvl="4" marL="2286000" algn="l">
              <a:lnSpc>
                <a:spcPct val="115000"/>
              </a:lnSpc>
              <a:spcBef>
                <a:spcPts val="1600"/>
              </a:spcBef>
              <a:spcAft>
                <a:spcPts val="0"/>
              </a:spcAft>
              <a:buSzPts val="1400"/>
              <a:buFont typeface="Montserrat"/>
              <a:buChar char="○"/>
              <a:defRPr>
                <a:latin typeface="Montserrat"/>
                <a:ea typeface="Montserrat"/>
                <a:cs typeface="Montserrat"/>
                <a:sym typeface="Montserrat"/>
              </a:defRPr>
            </a:lvl5pPr>
            <a:lvl6pPr indent="-317500" lvl="5" marL="2743200" algn="l">
              <a:lnSpc>
                <a:spcPct val="115000"/>
              </a:lnSpc>
              <a:spcBef>
                <a:spcPts val="1600"/>
              </a:spcBef>
              <a:spcAft>
                <a:spcPts val="0"/>
              </a:spcAft>
              <a:buSzPts val="1400"/>
              <a:buFont typeface="Montserrat"/>
              <a:buChar char="■"/>
              <a:defRPr>
                <a:latin typeface="Montserrat"/>
                <a:ea typeface="Montserrat"/>
                <a:cs typeface="Montserrat"/>
                <a:sym typeface="Montserrat"/>
              </a:defRPr>
            </a:lvl6pPr>
            <a:lvl7pPr indent="-317500" lvl="6" marL="3200400" algn="l">
              <a:lnSpc>
                <a:spcPct val="115000"/>
              </a:lnSpc>
              <a:spcBef>
                <a:spcPts val="1600"/>
              </a:spcBef>
              <a:spcAft>
                <a:spcPts val="0"/>
              </a:spcAft>
              <a:buSzPts val="1400"/>
              <a:buFont typeface="Montserrat"/>
              <a:buChar char="●"/>
              <a:defRPr>
                <a:latin typeface="Montserrat"/>
                <a:ea typeface="Montserrat"/>
                <a:cs typeface="Montserrat"/>
                <a:sym typeface="Montserrat"/>
              </a:defRPr>
            </a:lvl7pPr>
            <a:lvl8pPr indent="-317500" lvl="7" marL="3657600" algn="l">
              <a:lnSpc>
                <a:spcPct val="115000"/>
              </a:lnSpc>
              <a:spcBef>
                <a:spcPts val="1600"/>
              </a:spcBef>
              <a:spcAft>
                <a:spcPts val="0"/>
              </a:spcAft>
              <a:buSzPts val="1400"/>
              <a:buFont typeface="Montserrat"/>
              <a:buChar char="○"/>
              <a:defRPr>
                <a:latin typeface="Montserrat"/>
                <a:ea typeface="Montserrat"/>
                <a:cs typeface="Montserrat"/>
                <a:sym typeface="Montserrat"/>
              </a:defRPr>
            </a:lvl8pPr>
            <a:lvl9pPr indent="-317500" lvl="8" marL="4114800" algn="l">
              <a:lnSpc>
                <a:spcPct val="115000"/>
              </a:lnSpc>
              <a:spcBef>
                <a:spcPts val="1600"/>
              </a:spcBef>
              <a:spcAft>
                <a:spcPts val="1600"/>
              </a:spcAft>
              <a:buSzPts val="1400"/>
              <a:buFont typeface="Montserrat"/>
              <a:buChar char="■"/>
              <a:defRPr>
                <a:latin typeface="Montserrat"/>
                <a:ea typeface="Montserrat"/>
                <a:cs typeface="Montserrat"/>
                <a:sym typeface="Montserrat"/>
              </a:defRPr>
            </a:lvl9pPr>
          </a:lstStyle>
          <a:p/>
        </p:txBody>
      </p:sp>
      <p:sp>
        <p:nvSpPr>
          <p:cNvPr id="30" name="Google Shape;30;p1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p15:guide id="1" orient="horz" pos="1620">
          <p15:clr>
            <a:srgbClr val="FA7B17"/>
          </p15:clr>
        </p15:guide>
        <p15:guide id="2" pos="2880">
          <p15:clr>
            <a:srgbClr val="FA7B17"/>
          </p15:clr>
        </p15:guide>
      </p15:sldGuideLst>
    </p:ext>
  </p:extLst>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1">
  <p:cSld name="TITLE_AND_BODY_2_1">
    <p:spTree>
      <p:nvGrpSpPr>
        <p:cNvPr id="39" name="Shape 39"/>
        <p:cNvGrpSpPr/>
        <p:nvPr/>
      </p:nvGrpSpPr>
      <p:grpSpPr>
        <a:xfrm>
          <a:off x="0" y="0"/>
          <a:ext cx="0" cy="0"/>
          <a:chOff x="0" y="0"/>
          <a:chExt cx="0" cy="0"/>
        </a:xfrm>
      </p:grpSpPr>
      <p:sp>
        <p:nvSpPr>
          <p:cNvPr id="40" name="Google Shape;40;p1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41" name="Google Shape;41;p10"/>
          <p:cNvSpPr txBox="1"/>
          <p:nvPr>
            <p:ph type="title"/>
          </p:nvPr>
        </p:nvSpPr>
        <p:spPr>
          <a:xfrm>
            <a:off x="685800" y="445025"/>
            <a:ext cx="57615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Font typeface="Montserrat"/>
              <a:buNone/>
              <a:defRPr>
                <a:latin typeface="Montserrat"/>
                <a:ea typeface="Montserrat"/>
                <a:cs typeface="Montserrat"/>
                <a:sym typeface="Montserrat"/>
              </a:defRPr>
            </a:lvl1pPr>
            <a:lvl2pPr lvl="1" algn="l">
              <a:lnSpc>
                <a:spcPct val="100000"/>
              </a:lnSpc>
              <a:spcBef>
                <a:spcPts val="0"/>
              </a:spcBef>
              <a:spcAft>
                <a:spcPts val="0"/>
              </a:spcAft>
              <a:buSzPts val="2800"/>
              <a:buFont typeface="Montserrat"/>
              <a:buNone/>
              <a:defRPr>
                <a:latin typeface="Montserrat"/>
                <a:ea typeface="Montserrat"/>
                <a:cs typeface="Montserrat"/>
                <a:sym typeface="Montserrat"/>
              </a:defRPr>
            </a:lvl2pPr>
            <a:lvl3pPr lvl="2" algn="l">
              <a:lnSpc>
                <a:spcPct val="100000"/>
              </a:lnSpc>
              <a:spcBef>
                <a:spcPts val="0"/>
              </a:spcBef>
              <a:spcAft>
                <a:spcPts val="0"/>
              </a:spcAft>
              <a:buSzPts val="2800"/>
              <a:buFont typeface="Montserrat"/>
              <a:buNone/>
              <a:defRPr>
                <a:latin typeface="Montserrat"/>
                <a:ea typeface="Montserrat"/>
                <a:cs typeface="Montserrat"/>
                <a:sym typeface="Montserrat"/>
              </a:defRPr>
            </a:lvl3pPr>
            <a:lvl4pPr lvl="3" algn="l">
              <a:lnSpc>
                <a:spcPct val="100000"/>
              </a:lnSpc>
              <a:spcBef>
                <a:spcPts val="0"/>
              </a:spcBef>
              <a:spcAft>
                <a:spcPts val="0"/>
              </a:spcAft>
              <a:buSzPts val="2800"/>
              <a:buFont typeface="Montserrat"/>
              <a:buNone/>
              <a:defRPr>
                <a:latin typeface="Montserrat"/>
                <a:ea typeface="Montserrat"/>
                <a:cs typeface="Montserrat"/>
                <a:sym typeface="Montserrat"/>
              </a:defRPr>
            </a:lvl4pPr>
            <a:lvl5pPr lvl="4" algn="l">
              <a:lnSpc>
                <a:spcPct val="100000"/>
              </a:lnSpc>
              <a:spcBef>
                <a:spcPts val="0"/>
              </a:spcBef>
              <a:spcAft>
                <a:spcPts val="0"/>
              </a:spcAft>
              <a:buSzPts val="2800"/>
              <a:buFont typeface="Montserrat"/>
              <a:buNone/>
              <a:defRPr>
                <a:latin typeface="Montserrat"/>
                <a:ea typeface="Montserrat"/>
                <a:cs typeface="Montserrat"/>
                <a:sym typeface="Montserrat"/>
              </a:defRPr>
            </a:lvl5pPr>
            <a:lvl6pPr lvl="5" algn="l">
              <a:lnSpc>
                <a:spcPct val="100000"/>
              </a:lnSpc>
              <a:spcBef>
                <a:spcPts val="0"/>
              </a:spcBef>
              <a:spcAft>
                <a:spcPts val="0"/>
              </a:spcAft>
              <a:buSzPts val="2800"/>
              <a:buFont typeface="Montserrat"/>
              <a:buNone/>
              <a:defRPr>
                <a:latin typeface="Montserrat"/>
                <a:ea typeface="Montserrat"/>
                <a:cs typeface="Montserrat"/>
                <a:sym typeface="Montserrat"/>
              </a:defRPr>
            </a:lvl6pPr>
            <a:lvl7pPr lvl="6" algn="l">
              <a:lnSpc>
                <a:spcPct val="100000"/>
              </a:lnSpc>
              <a:spcBef>
                <a:spcPts val="0"/>
              </a:spcBef>
              <a:spcAft>
                <a:spcPts val="0"/>
              </a:spcAft>
              <a:buSzPts val="2800"/>
              <a:buFont typeface="Montserrat"/>
              <a:buNone/>
              <a:defRPr>
                <a:latin typeface="Montserrat"/>
                <a:ea typeface="Montserrat"/>
                <a:cs typeface="Montserrat"/>
                <a:sym typeface="Montserrat"/>
              </a:defRPr>
            </a:lvl7pPr>
            <a:lvl8pPr lvl="7" algn="l">
              <a:lnSpc>
                <a:spcPct val="100000"/>
              </a:lnSpc>
              <a:spcBef>
                <a:spcPts val="0"/>
              </a:spcBef>
              <a:spcAft>
                <a:spcPts val="0"/>
              </a:spcAft>
              <a:buSzPts val="2800"/>
              <a:buFont typeface="Montserrat"/>
              <a:buNone/>
              <a:defRPr>
                <a:latin typeface="Montserrat"/>
                <a:ea typeface="Montserrat"/>
                <a:cs typeface="Montserrat"/>
                <a:sym typeface="Montserrat"/>
              </a:defRPr>
            </a:lvl8pPr>
            <a:lvl9pPr lvl="8" algn="l">
              <a:lnSpc>
                <a:spcPct val="100000"/>
              </a:lnSpc>
              <a:spcBef>
                <a:spcPts val="0"/>
              </a:spcBef>
              <a:spcAft>
                <a:spcPts val="0"/>
              </a:spcAft>
              <a:buSzPts val="2800"/>
              <a:buFont typeface="Montserrat"/>
              <a:buNone/>
              <a:defRPr>
                <a:latin typeface="Montserrat"/>
                <a:ea typeface="Montserrat"/>
                <a:cs typeface="Montserrat"/>
                <a:sym typeface="Montserrat"/>
              </a:defRPr>
            </a:lvl9pPr>
          </a:lstStyle>
          <a:p/>
        </p:txBody>
      </p:sp>
      <p:sp>
        <p:nvSpPr>
          <p:cNvPr id="42" name="Google Shape;42;p10"/>
          <p:cNvSpPr txBox="1"/>
          <p:nvPr>
            <p:ph idx="1" type="body"/>
          </p:nvPr>
        </p:nvSpPr>
        <p:spPr>
          <a:xfrm>
            <a:off x="685800" y="1304525"/>
            <a:ext cx="5761500" cy="3264300"/>
          </a:xfrm>
          <a:prstGeom prst="rect">
            <a:avLst/>
          </a:prstGeom>
          <a:noFill/>
          <a:ln>
            <a:noFill/>
          </a:ln>
        </p:spPr>
        <p:txBody>
          <a:bodyPr anchorCtr="0" anchor="t" bIns="91425" lIns="91425" spcFirstLastPara="1" rIns="91425" wrap="square" tIns="91425">
            <a:noAutofit/>
          </a:bodyPr>
          <a:lstStyle>
            <a:lvl1pPr indent="-323850" lvl="0" marL="457200" algn="l">
              <a:lnSpc>
                <a:spcPct val="115000"/>
              </a:lnSpc>
              <a:spcBef>
                <a:spcPts val="0"/>
              </a:spcBef>
              <a:spcAft>
                <a:spcPts val="0"/>
              </a:spcAft>
              <a:buClr>
                <a:schemeClr val="dk1"/>
              </a:buClr>
              <a:buSzPts val="1500"/>
              <a:buFont typeface="Montserrat"/>
              <a:buChar char="●"/>
              <a:defRPr>
                <a:solidFill>
                  <a:schemeClr val="dk1"/>
                </a:solidFill>
                <a:latin typeface="Montserrat"/>
                <a:ea typeface="Montserrat"/>
                <a:cs typeface="Montserrat"/>
                <a:sym typeface="Montserrat"/>
              </a:defRPr>
            </a:lvl1pPr>
            <a:lvl2pPr indent="-317500" lvl="1" marL="914400" algn="l">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indent="-311150" lvl="2" marL="1371600" algn="l">
              <a:lnSpc>
                <a:spcPct val="115000"/>
              </a:lnSpc>
              <a:spcBef>
                <a:spcPts val="1600"/>
              </a:spcBef>
              <a:spcAft>
                <a:spcPts val="0"/>
              </a:spcAft>
              <a:buClr>
                <a:schemeClr val="dk1"/>
              </a:buClr>
              <a:buSzPts val="1300"/>
              <a:buFont typeface="Montserrat"/>
              <a:buChar char="■"/>
              <a:defRPr>
                <a:solidFill>
                  <a:schemeClr val="dk1"/>
                </a:solidFill>
                <a:latin typeface="Montserrat"/>
                <a:ea typeface="Montserrat"/>
                <a:cs typeface="Montserrat"/>
                <a:sym typeface="Montserrat"/>
              </a:defRPr>
            </a:lvl3pPr>
            <a:lvl4pPr indent="-317500" lvl="3" marL="1828800" algn="l">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indent="-317500" lvl="4" marL="2286000" algn="l">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indent="-317500" lvl="5" marL="2743200" algn="l">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indent="-317500" lvl="6" marL="3200400" algn="l">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indent="-317500" lvl="7" marL="3657600" algn="l">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indent="-317500" lvl="8" marL="4114800" algn="l">
              <a:lnSpc>
                <a:spcPct val="115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p:txBody>
      </p:sp>
    </p:spTree>
  </p:cSld>
  <p:clrMapOvr>
    <a:masterClrMapping/>
  </p:clrMapOvr>
  <p:extLst>
    <p:ext uri="{DCECCB84-F9BA-43D5-87BE-67443E8EF086}">
      <p15:sldGuideLst>
        <p15:guide id="1" orient="horz" pos="1620">
          <p15:clr>
            <a:srgbClr val="FA7B17"/>
          </p15:clr>
        </p15:guide>
        <p15:guide id="2" pos="2880">
          <p15:clr>
            <a:srgbClr val="FA7B17"/>
          </p15:clr>
        </p15:guide>
      </p15:sldGuideLst>
    </p:ext>
  </p:extLst>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pter Slide">
  <p:cSld name="TITLE_1">
    <p:spTree>
      <p:nvGrpSpPr>
        <p:cNvPr id="43" name="Shape 43"/>
        <p:cNvGrpSpPr/>
        <p:nvPr/>
      </p:nvGrpSpPr>
      <p:grpSpPr>
        <a:xfrm>
          <a:off x="0" y="0"/>
          <a:ext cx="0" cy="0"/>
          <a:chOff x="0" y="0"/>
          <a:chExt cx="0" cy="0"/>
        </a:xfrm>
      </p:grpSpPr>
      <p:sp>
        <p:nvSpPr>
          <p:cNvPr id="44" name="Google Shape;44;p11"/>
          <p:cNvSpPr/>
          <p:nvPr/>
        </p:nvSpPr>
        <p:spPr>
          <a:xfrm>
            <a:off x="463900" y="-150"/>
            <a:ext cx="8679900" cy="5143500"/>
          </a:xfrm>
          <a:prstGeom prst="rect">
            <a:avLst/>
          </a:prstGeom>
          <a:solidFill>
            <a:srgbClr val="FFD5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C1733"/>
              </a:solidFill>
              <a:latin typeface="Arial"/>
              <a:ea typeface="Arial"/>
              <a:cs typeface="Arial"/>
              <a:sym typeface="Arial"/>
            </a:endParaRPr>
          </a:p>
        </p:txBody>
      </p:sp>
      <p:pic>
        <p:nvPicPr>
          <p:cNvPr id="45" name="Google Shape;45;p11"/>
          <p:cNvPicPr preferRelativeResize="0"/>
          <p:nvPr/>
        </p:nvPicPr>
        <p:blipFill rotWithShape="1">
          <a:blip r:embed="rId2">
            <a:alphaModFix/>
          </a:blip>
          <a:srcRect b="0" l="0" r="30743" t="0"/>
          <a:stretch/>
        </p:blipFill>
        <p:spPr>
          <a:xfrm>
            <a:off x="5581650" y="-150"/>
            <a:ext cx="3562350" cy="5143506"/>
          </a:xfrm>
          <a:prstGeom prst="rect">
            <a:avLst/>
          </a:prstGeom>
          <a:noFill/>
          <a:ln>
            <a:noFill/>
          </a:ln>
        </p:spPr>
      </p:pic>
      <p:sp>
        <p:nvSpPr>
          <p:cNvPr id="46" name="Google Shape;46;p1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47" name="Google Shape;47;p11"/>
          <p:cNvSpPr txBox="1"/>
          <p:nvPr>
            <p:ph type="title"/>
          </p:nvPr>
        </p:nvSpPr>
        <p:spPr>
          <a:xfrm>
            <a:off x="860525" y="1010550"/>
            <a:ext cx="4721100" cy="36528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4000"/>
              <a:buNone/>
              <a:defRPr sz="4000"/>
            </a:lvl1pPr>
            <a:lvl2pPr lvl="1" algn="l">
              <a:lnSpc>
                <a:spcPct val="100000"/>
              </a:lnSpc>
              <a:spcBef>
                <a:spcPts val="0"/>
              </a:spcBef>
              <a:spcAft>
                <a:spcPts val="0"/>
              </a:spcAft>
              <a:buSzPts val="4000"/>
              <a:buNone/>
              <a:defRPr sz="4000"/>
            </a:lvl2pPr>
            <a:lvl3pPr lvl="2" algn="l">
              <a:lnSpc>
                <a:spcPct val="100000"/>
              </a:lnSpc>
              <a:spcBef>
                <a:spcPts val="0"/>
              </a:spcBef>
              <a:spcAft>
                <a:spcPts val="0"/>
              </a:spcAft>
              <a:buSzPts val="4000"/>
              <a:buNone/>
              <a:defRPr sz="4000"/>
            </a:lvl3pPr>
            <a:lvl4pPr lvl="3" algn="l">
              <a:lnSpc>
                <a:spcPct val="100000"/>
              </a:lnSpc>
              <a:spcBef>
                <a:spcPts val="0"/>
              </a:spcBef>
              <a:spcAft>
                <a:spcPts val="0"/>
              </a:spcAft>
              <a:buSzPts val="4000"/>
              <a:buNone/>
              <a:defRPr sz="4000"/>
            </a:lvl4pPr>
            <a:lvl5pPr lvl="4" algn="l">
              <a:lnSpc>
                <a:spcPct val="100000"/>
              </a:lnSpc>
              <a:spcBef>
                <a:spcPts val="0"/>
              </a:spcBef>
              <a:spcAft>
                <a:spcPts val="0"/>
              </a:spcAft>
              <a:buSzPts val="4000"/>
              <a:buNone/>
              <a:defRPr sz="4000"/>
            </a:lvl5pPr>
            <a:lvl6pPr lvl="5" algn="l">
              <a:lnSpc>
                <a:spcPct val="100000"/>
              </a:lnSpc>
              <a:spcBef>
                <a:spcPts val="0"/>
              </a:spcBef>
              <a:spcAft>
                <a:spcPts val="0"/>
              </a:spcAft>
              <a:buSzPts val="4000"/>
              <a:buNone/>
              <a:defRPr sz="4000"/>
            </a:lvl6pPr>
            <a:lvl7pPr lvl="6" algn="l">
              <a:lnSpc>
                <a:spcPct val="100000"/>
              </a:lnSpc>
              <a:spcBef>
                <a:spcPts val="0"/>
              </a:spcBef>
              <a:spcAft>
                <a:spcPts val="0"/>
              </a:spcAft>
              <a:buSzPts val="4000"/>
              <a:buNone/>
              <a:defRPr sz="4000"/>
            </a:lvl7pPr>
            <a:lvl8pPr lvl="7" algn="l">
              <a:lnSpc>
                <a:spcPct val="100000"/>
              </a:lnSpc>
              <a:spcBef>
                <a:spcPts val="0"/>
              </a:spcBef>
              <a:spcAft>
                <a:spcPts val="0"/>
              </a:spcAft>
              <a:buSzPts val="4000"/>
              <a:buNone/>
              <a:defRPr sz="4000"/>
            </a:lvl8pPr>
            <a:lvl9pPr lvl="8" algn="l">
              <a:lnSpc>
                <a:spcPct val="100000"/>
              </a:lnSpc>
              <a:spcBef>
                <a:spcPts val="0"/>
              </a:spcBef>
              <a:spcAft>
                <a:spcPts val="0"/>
              </a:spcAft>
              <a:buSzPts val="4000"/>
              <a:buNone/>
              <a:defRPr sz="4000"/>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no pattern) 1">
  <p:cSld name="TITLE_2_1">
    <p:spTree>
      <p:nvGrpSpPr>
        <p:cNvPr id="48" name="Shape 48"/>
        <p:cNvGrpSpPr/>
        <p:nvPr/>
      </p:nvGrpSpPr>
      <p:grpSpPr>
        <a:xfrm>
          <a:off x="0" y="0"/>
          <a:ext cx="0" cy="0"/>
          <a:chOff x="0" y="0"/>
          <a:chExt cx="0" cy="0"/>
        </a:xfrm>
      </p:grpSpPr>
      <p:sp>
        <p:nvSpPr>
          <p:cNvPr id="49" name="Google Shape;49;p12"/>
          <p:cNvSpPr/>
          <p:nvPr/>
        </p:nvSpPr>
        <p:spPr>
          <a:xfrm>
            <a:off x="463900" y="-150"/>
            <a:ext cx="8679900" cy="5143500"/>
          </a:xfrm>
          <a:prstGeom prst="rect">
            <a:avLst/>
          </a:prstGeom>
          <a:solidFill>
            <a:srgbClr val="00284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C1733"/>
              </a:solidFill>
              <a:latin typeface="Arial"/>
              <a:ea typeface="Arial"/>
              <a:cs typeface="Arial"/>
              <a:sym typeface="Arial"/>
            </a:endParaRPr>
          </a:p>
        </p:txBody>
      </p:sp>
      <p:sp>
        <p:nvSpPr>
          <p:cNvPr id="50" name="Google Shape;50;p1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51" name="Google Shape;51;p12"/>
          <p:cNvSpPr txBox="1"/>
          <p:nvPr>
            <p:ph type="title"/>
          </p:nvPr>
        </p:nvSpPr>
        <p:spPr>
          <a:xfrm>
            <a:off x="860525" y="1010550"/>
            <a:ext cx="4731900" cy="36528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Clr>
                <a:schemeClr val="lt1"/>
              </a:buClr>
              <a:buSzPts val="4500"/>
              <a:buNone/>
              <a:defRPr sz="4500">
                <a:solidFill>
                  <a:schemeClr val="lt1"/>
                </a:solidFill>
              </a:defRPr>
            </a:lvl1pPr>
            <a:lvl2pPr lvl="1" algn="l">
              <a:lnSpc>
                <a:spcPct val="100000"/>
              </a:lnSpc>
              <a:spcBef>
                <a:spcPts val="0"/>
              </a:spcBef>
              <a:spcAft>
                <a:spcPts val="0"/>
              </a:spcAft>
              <a:buClr>
                <a:schemeClr val="lt1"/>
              </a:buClr>
              <a:buSzPts val="4500"/>
              <a:buNone/>
              <a:defRPr sz="4500">
                <a:solidFill>
                  <a:schemeClr val="lt1"/>
                </a:solidFill>
              </a:defRPr>
            </a:lvl2pPr>
            <a:lvl3pPr lvl="2" algn="l">
              <a:lnSpc>
                <a:spcPct val="100000"/>
              </a:lnSpc>
              <a:spcBef>
                <a:spcPts val="0"/>
              </a:spcBef>
              <a:spcAft>
                <a:spcPts val="0"/>
              </a:spcAft>
              <a:buClr>
                <a:schemeClr val="lt1"/>
              </a:buClr>
              <a:buSzPts val="4500"/>
              <a:buNone/>
              <a:defRPr sz="4500">
                <a:solidFill>
                  <a:schemeClr val="lt1"/>
                </a:solidFill>
              </a:defRPr>
            </a:lvl3pPr>
            <a:lvl4pPr lvl="3" algn="l">
              <a:lnSpc>
                <a:spcPct val="100000"/>
              </a:lnSpc>
              <a:spcBef>
                <a:spcPts val="0"/>
              </a:spcBef>
              <a:spcAft>
                <a:spcPts val="0"/>
              </a:spcAft>
              <a:buClr>
                <a:schemeClr val="lt1"/>
              </a:buClr>
              <a:buSzPts val="4500"/>
              <a:buNone/>
              <a:defRPr sz="4500">
                <a:solidFill>
                  <a:schemeClr val="lt1"/>
                </a:solidFill>
              </a:defRPr>
            </a:lvl4pPr>
            <a:lvl5pPr lvl="4" algn="l">
              <a:lnSpc>
                <a:spcPct val="100000"/>
              </a:lnSpc>
              <a:spcBef>
                <a:spcPts val="0"/>
              </a:spcBef>
              <a:spcAft>
                <a:spcPts val="0"/>
              </a:spcAft>
              <a:buClr>
                <a:schemeClr val="lt1"/>
              </a:buClr>
              <a:buSzPts val="4500"/>
              <a:buNone/>
              <a:defRPr sz="4500">
                <a:solidFill>
                  <a:schemeClr val="lt1"/>
                </a:solidFill>
              </a:defRPr>
            </a:lvl5pPr>
            <a:lvl6pPr lvl="5" algn="l">
              <a:lnSpc>
                <a:spcPct val="100000"/>
              </a:lnSpc>
              <a:spcBef>
                <a:spcPts val="0"/>
              </a:spcBef>
              <a:spcAft>
                <a:spcPts val="0"/>
              </a:spcAft>
              <a:buClr>
                <a:schemeClr val="lt1"/>
              </a:buClr>
              <a:buSzPts val="4500"/>
              <a:buNone/>
              <a:defRPr sz="4500">
                <a:solidFill>
                  <a:schemeClr val="lt1"/>
                </a:solidFill>
              </a:defRPr>
            </a:lvl6pPr>
            <a:lvl7pPr lvl="6" algn="l">
              <a:lnSpc>
                <a:spcPct val="100000"/>
              </a:lnSpc>
              <a:spcBef>
                <a:spcPts val="0"/>
              </a:spcBef>
              <a:spcAft>
                <a:spcPts val="0"/>
              </a:spcAft>
              <a:buClr>
                <a:schemeClr val="lt1"/>
              </a:buClr>
              <a:buSzPts val="4500"/>
              <a:buNone/>
              <a:defRPr sz="4500">
                <a:solidFill>
                  <a:schemeClr val="lt1"/>
                </a:solidFill>
              </a:defRPr>
            </a:lvl7pPr>
            <a:lvl8pPr lvl="7" algn="l">
              <a:lnSpc>
                <a:spcPct val="100000"/>
              </a:lnSpc>
              <a:spcBef>
                <a:spcPts val="0"/>
              </a:spcBef>
              <a:spcAft>
                <a:spcPts val="0"/>
              </a:spcAft>
              <a:buClr>
                <a:schemeClr val="lt1"/>
              </a:buClr>
              <a:buSzPts val="4500"/>
              <a:buNone/>
              <a:defRPr sz="4500">
                <a:solidFill>
                  <a:schemeClr val="lt1"/>
                </a:solidFill>
              </a:defRPr>
            </a:lvl8pPr>
            <a:lvl9pPr lvl="8" algn="l">
              <a:lnSpc>
                <a:spcPct val="100000"/>
              </a:lnSpc>
              <a:spcBef>
                <a:spcPts val="0"/>
              </a:spcBef>
              <a:spcAft>
                <a:spcPts val="0"/>
              </a:spcAft>
              <a:buClr>
                <a:schemeClr val="lt1"/>
              </a:buClr>
              <a:buSzPts val="4500"/>
              <a:buNone/>
              <a:defRPr sz="4500">
                <a:solidFill>
                  <a:schemeClr val="lt1"/>
                </a:solidFill>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TITLE_5">
    <p:spTree>
      <p:nvGrpSpPr>
        <p:cNvPr id="52" name="Shape 52"/>
        <p:cNvGrpSpPr/>
        <p:nvPr/>
      </p:nvGrpSpPr>
      <p:grpSpPr>
        <a:xfrm>
          <a:off x="0" y="0"/>
          <a:ext cx="0" cy="0"/>
          <a:chOff x="0" y="0"/>
          <a:chExt cx="0" cy="0"/>
        </a:xfrm>
      </p:grpSpPr>
      <p:sp>
        <p:nvSpPr>
          <p:cNvPr id="53" name="Google Shape;53;p13"/>
          <p:cNvSpPr/>
          <p:nvPr/>
        </p:nvSpPr>
        <p:spPr>
          <a:xfrm>
            <a:off x="463900" y="-150"/>
            <a:ext cx="8679900" cy="5143500"/>
          </a:xfrm>
          <a:prstGeom prst="rect">
            <a:avLst/>
          </a:prstGeom>
          <a:solidFill>
            <a:srgbClr val="00284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C1733"/>
              </a:solidFill>
              <a:latin typeface="Arial"/>
              <a:ea typeface="Arial"/>
              <a:cs typeface="Arial"/>
              <a:sym typeface="Arial"/>
            </a:endParaRPr>
          </a:p>
        </p:txBody>
      </p:sp>
      <p:pic>
        <p:nvPicPr>
          <p:cNvPr id="54" name="Google Shape;54;p13"/>
          <p:cNvPicPr preferRelativeResize="0"/>
          <p:nvPr/>
        </p:nvPicPr>
        <p:blipFill rotWithShape="1">
          <a:blip r:embed="rId2">
            <a:alphaModFix/>
          </a:blip>
          <a:srcRect b="0" l="0" r="30743" t="0"/>
          <a:stretch/>
        </p:blipFill>
        <p:spPr>
          <a:xfrm>
            <a:off x="5581650" y="-150"/>
            <a:ext cx="3562350" cy="5143506"/>
          </a:xfrm>
          <a:prstGeom prst="rect">
            <a:avLst/>
          </a:prstGeom>
          <a:noFill/>
          <a:ln>
            <a:noFill/>
          </a:ln>
        </p:spPr>
      </p:pic>
      <p:sp>
        <p:nvSpPr>
          <p:cNvPr id="55" name="Google Shape;55;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56" name="Google Shape;56;p13"/>
          <p:cNvSpPr txBox="1"/>
          <p:nvPr>
            <p:ph type="title"/>
          </p:nvPr>
        </p:nvSpPr>
        <p:spPr>
          <a:xfrm>
            <a:off x="860525" y="1010550"/>
            <a:ext cx="4721100" cy="36528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Clr>
                <a:schemeClr val="lt1"/>
              </a:buClr>
              <a:buSzPts val="4500"/>
              <a:buNone/>
              <a:defRPr sz="4500">
                <a:solidFill>
                  <a:schemeClr val="lt1"/>
                </a:solidFill>
              </a:defRPr>
            </a:lvl1pPr>
            <a:lvl2pPr lvl="1" algn="l">
              <a:lnSpc>
                <a:spcPct val="100000"/>
              </a:lnSpc>
              <a:spcBef>
                <a:spcPts val="0"/>
              </a:spcBef>
              <a:spcAft>
                <a:spcPts val="0"/>
              </a:spcAft>
              <a:buClr>
                <a:schemeClr val="lt1"/>
              </a:buClr>
              <a:buSzPts val="4500"/>
              <a:buNone/>
              <a:defRPr sz="4500">
                <a:solidFill>
                  <a:schemeClr val="lt1"/>
                </a:solidFill>
              </a:defRPr>
            </a:lvl2pPr>
            <a:lvl3pPr lvl="2" algn="l">
              <a:lnSpc>
                <a:spcPct val="100000"/>
              </a:lnSpc>
              <a:spcBef>
                <a:spcPts val="0"/>
              </a:spcBef>
              <a:spcAft>
                <a:spcPts val="0"/>
              </a:spcAft>
              <a:buClr>
                <a:schemeClr val="lt1"/>
              </a:buClr>
              <a:buSzPts val="4500"/>
              <a:buNone/>
              <a:defRPr sz="4500">
                <a:solidFill>
                  <a:schemeClr val="lt1"/>
                </a:solidFill>
              </a:defRPr>
            </a:lvl3pPr>
            <a:lvl4pPr lvl="3" algn="l">
              <a:lnSpc>
                <a:spcPct val="100000"/>
              </a:lnSpc>
              <a:spcBef>
                <a:spcPts val="0"/>
              </a:spcBef>
              <a:spcAft>
                <a:spcPts val="0"/>
              </a:spcAft>
              <a:buClr>
                <a:schemeClr val="lt1"/>
              </a:buClr>
              <a:buSzPts val="4500"/>
              <a:buNone/>
              <a:defRPr sz="4500">
                <a:solidFill>
                  <a:schemeClr val="lt1"/>
                </a:solidFill>
              </a:defRPr>
            </a:lvl4pPr>
            <a:lvl5pPr lvl="4" algn="l">
              <a:lnSpc>
                <a:spcPct val="100000"/>
              </a:lnSpc>
              <a:spcBef>
                <a:spcPts val="0"/>
              </a:spcBef>
              <a:spcAft>
                <a:spcPts val="0"/>
              </a:spcAft>
              <a:buClr>
                <a:schemeClr val="lt1"/>
              </a:buClr>
              <a:buSzPts val="4500"/>
              <a:buNone/>
              <a:defRPr sz="4500">
                <a:solidFill>
                  <a:schemeClr val="lt1"/>
                </a:solidFill>
              </a:defRPr>
            </a:lvl5pPr>
            <a:lvl6pPr lvl="5" algn="l">
              <a:lnSpc>
                <a:spcPct val="100000"/>
              </a:lnSpc>
              <a:spcBef>
                <a:spcPts val="0"/>
              </a:spcBef>
              <a:spcAft>
                <a:spcPts val="0"/>
              </a:spcAft>
              <a:buClr>
                <a:schemeClr val="lt1"/>
              </a:buClr>
              <a:buSzPts val="4500"/>
              <a:buNone/>
              <a:defRPr sz="4500">
                <a:solidFill>
                  <a:schemeClr val="lt1"/>
                </a:solidFill>
              </a:defRPr>
            </a:lvl6pPr>
            <a:lvl7pPr lvl="6" algn="l">
              <a:lnSpc>
                <a:spcPct val="100000"/>
              </a:lnSpc>
              <a:spcBef>
                <a:spcPts val="0"/>
              </a:spcBef>
              <a:spcAft>
                <a:spcPts val="0"/>
              </a:spcAft>
              <a:buClr>
                <a:schemeClr val="lt1"/>
              </a:buClr>
              <a:buSzPts val="4500"/>
              <a:buNone/>
              <a:defRPr sz="4500">
                <a:solidFill>
                  <a:schemeClr val="lt1"/>
                </a:solidFill>
              </a:defRPr>
            </a:lvl7pPr>
            <a:lvl8pPr lvl="7" algn="l">
              <a:lnSpc>
                <a:spcPct val="100000"/>
              </a:lnSpc>
              <a:spcBef>
                <a:spcPts val="0"/>
              </a:spcBef>
              <a:spcAft>
                <a:spcPts val="0"/>
              </a:spcAft>
              <a:buClr>
                <a:schemeClr val="lt1"/>
              </a:buClr>
              <a:buSzPts val="4500"/>
              <a:buNone/>
              <a:defRPr sz="4500">
                <a:solidFill>
                  <a:schemeClr val="lt1"/>
                </a:solidFill>
              </a:defRPr>
            </a:lvl8pPr>
            <a:lvl9pPr lvl="8" algn="l">
              <a:lnSpc>
                <a:spcPct val="100000"/>
              </a:lnSpc>
              <a:spcBef>
                <a:spcPts val="0"/>
              </a:spcBef>
              <a:spcAft>
                <a:spcPts val="0"/>
              </a:spcAft>
              <a:buClr>
                <a:schemeClr val="lt1"/>
              </a:buClr>
              <a:buSzPts val="4500"/>
              <a:buNone/>
              <a:defRPr sz="4500">
                <a:solidFill>
                  <a:schemeClr val="lt1"/>
                </a:solidFill>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57" name="Shape 57"/>
        <p:cNvGrpSpPr/>
        <p:nvPr/>
      </p:nvGrpSpPr>
      <p:grpSpPr>
        <a:xfrm>
          <a:off x="0" y="0"/>
          <a:ext cx="0" cy="0"/>
          <a:chOff x="0" y="0"/>
          <a:chExt cx="0" cy="0"/>
        </a:xfrm>
      </p:grpSpPr>
      <p:sp>
        <p:nvSpPr>
          <p:cNvPr id="58" name="Google Shape;58;g227acbcab98_0_772"/>
          <p:cNvSpPr txBox="1"/>
          <p:nvPr>
            <p:ph type="title"/>
          </p:nvPr>
        </p:nvSpPr>
        <p:spPr>
          <a:xfrm>
            <a:off x="685800" y="445025"/>
            <a:ext cx="5761500" cy="5727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800"/>
              <a:buFont typeface="Montserrat"/>
              <a:buNone/>
              <a:defRPr>
                <a:latin typeface="Montserrat"/>
                <a:ea typeface="Montserrat"/>
                <a:cs typeface="Montserrat"/>
                <a:sym typeface="Montserrat"/>
              </a:defRPr>
            </a:lvl1pPr>
            <a:lvl2pPr lvl="1" rtl="0" algn="l">
              <a:lnSpc>
                <a:spcPct val="100000"/>
              </a:lnSpc>
              <a:spcBef>
                <a:spcPts val="0"/>
              </a:spcBef>
              <a:spcAft>
                <a:spcPts val="0"/>
              </a:spcAft>
              <a:buSzPts val="2800"/>
              <a:buFont typeface="Montserrat"/>
              <a:buNone/>
              <a:defRPr>
                <a:latin typeface="Montserrat"/>
                <a:ea typeface="Montserrat"/>
                <a:cs typeface="Montserrat"/>
                <a:sym typeface="Montserrat"/>
              </a:defRPr>
            </a:lvl2pPr>
            <a:lvl3pPr lvl="2" rtl="0" algn="l">
              <a:lnSpc>
                <a:spcPct val="100000"/>
              </a:lnSpc>
              <a:spcBef>
                <a:spcPts val="0"/>
              </a:spcBef>
              <a:spcAft>
                <a:spcPts val="0"/>
              </a:spcAft>
              <a:buSzPts val="2800"/>
              <a:buFont typeface="Montserrat"/>
              <a:buNone/>
              <a:defRPr>
                <a:latin typeface="Montserrat"/>
                <a:ea typeface="Montserrat"/>
                <a:cs typeface="Montserrat"/>
                <a:sym typeface="Montserrat"/>
              </a:defRPr>
            </a:lvl3pPr>
            <a:lvl4pPr lvl="3" rtl="0" algn="l">
              <a:lnSpc>
                <a:spcPct val="100000"/>
              </a:lnSpc>
              <a:spcBef>
                <a:spcPts val="0"/>
              </a:spcBef>
              <a:spcAft>
                <a:spcPts val="0"/>
              </a:spcAft>
              <a:buSzPts val="2800"/>
              <a:buFont typeface="Montserrat"/>
              <a:buNone/>
              <a:defRPr>
                <a:latin typeface="Montserrat"/>
                <a:ea typeface="Montserrat"/>
                <a:cs typeface="Montserrat"/>
                <a:sym typeface="Montserrat"/>
              </a:defRPr>
            </a:lvl4pPr>
            <a:lvl5pPr lvl="4" rtl="0" algn="l">
              <a:lnSpc>
                <a:spcPct val="100000"/>
              </a:lnSpc>
              <a:spcBef>
                <a:spcPts val="0"/>
              </a:spcBef>
              <a:spcAft>
                <a:spcPts val="0"/>
              </a:spcAft>
              <a:buSzPts val="2800"/>
              <a:buFont typeface="Montserrat"/>
              <a:buNone/>
              <a:defRPr>
                <a:latin typeface="Montserrat"/>
                <a:ea typeface="Montserrat"/>
                <a:cs typeface="Montserrat"/>
                <a:sym typeface="Montserrat"/>
              </a:defRPr>
            </a:lvl5pPr>
            <a:lvl6pPr lvl="5" rtl="0" algn="l">
              <a:lnSpc>
                <a:spcPct val="100000"/>
              </a:lnSpc>
              <a:spcBef>
                <a:spcPts val="0"/>
              </a:spcBef>
              <a:spcAft>
                <a:spcPts val="0"/>
              </a:spcAft>
              <a:buSzPts val="2800"/>
              <a:buFont typeface="Montserrat"/>
              <a:buNone/>
              <a:defRPr>
                <a:latin typeface="Montserrat"/>
                <a:ea typeface="Montserrat"/>
                <a:cs typeface="Montserrat"/>
                <a:sym typeface="Montserrat"/>
              </a:defRPr>
            </a:lvl6pPr>
            <a:lvl7pPr lvl="6" rtl="0" algn="l">
              <a:lnSpc>
                <a:spcPct val="100000"/>
              </a:lnSpc>
              <a:spcBef>
                <a:spcPts val="0"/>
              </a:spcBef>
              <a:spcAft>
                <a:spcPts val="0"/>
              </a:spcAft>
              <a:buSzPts val="2800"/>
              <a:buFont typeface="Montserrat"/>
              <a:buNone/>
              <a:defRPr>
                <a:latin typeface="Montserrat"/>
                <a:ea typeface="Montserrat"/>
                <a:cs typeface="Montserrat"/>
                <a:sym typeface="Montserrat"/>
              </a:defRPr>
            </a:lvl7pPr>
            <a:lvl8pPr lvl="7" rtl="0" algn="l">
              <a:lnSpc>
                <a:spcPct val="100000"/>
              </a:lnSpc>
              <a:spcBef>
                <a:spcPts val="0"/>
              </a:spcBef>
              <a:spcAft>
                <a:spcPts val="0"/>
              </a:spcAft>
              <a:buSzPts val="2800"/>
              <a:buFont typeface="Montserrat"/>
              <a:buNone/>
              <a:defRPr>
                <a:latin typeface="Montserrat"/>
                <a:ea typeface="Montserrat"/>
                <a:cs typeface="Montserrat"/>
                <a:sym typeface="Montserrat"/>
              </a:defRPr>
            </a:lvl8pPr>
            <a:lvl9pPr lvl="8" rtl="0" algn="l">
              <a:lnSpc>
                <a:spcPct val="100000"/>
              </a:lnSpc>
              <a:spcBef>
                <a:spcPts val="0"/>
              </a:spcBef>
              <a:spcAft>
                <a:spcPts val="0"/>
              </a:spcAft>
              <a:buSzPts val="2800"/>
              <a:buFont typeface="Montserrat"/>
              <a:buNone/>
              <a:defRPr>
                <a:latin typeface="Montserrat"/>
                <a:ea typeface="Montserrat"/>
                <a:cs typeface="Montserrat"/>
                <a:sym typeface="Montserrat"/>
              </a:defRPr>
            </a:lvl9pPr>
          </a:lstStyle>
          <a:p/>
        </p:txBody>
      </p:sp>
      <p:sp>
        <p:nvSpPr>
          <p:cNvPr id="59" name="Google Shape;59;g227acbcab98_0_772"/>
          <p:cNvSpPr txBox="1"/>
          <p:nvPr>
            <p:ph idx="1" type="body"/>
          </p:nvPr>
        </p:nvSpPr>
        <p:spPr>
          <a:xfrm>
            <a:off x="685800" y="1304525"/>
            <a:ext cx="5761500" cy="3264300"/>
          </a:xfrm>
          <a:prstGeom prst="rect">
            <a:avLst/>
          </a:prstGeom>
          <a:noFill/>
          <a:ln>
            <a:noFill/>
          </a:ln>
        </p:spPr>
        <p:txBody>
          <a:bodyPr anchorCtr="0" anchor="t" bIns="91425" lIns="91425" spcFirstLastPara="1" rIns="91425" wrap="square" tIns="91425">
            <a:noAutofit/>
          </a:bodyPr>
          <a:lstStyle>
            <a:lvl1pPr indent="-323850" lvl="0" marL="457200" rtl="0" algn="l">
              <a:lnSpc>
                <a:spcPct val="115000"/>
              </a:lnSpc>
              <a:spcBef>
                <a:spcPts val="0"/>
              </a:spcBef>
              <a:spcAft>
                <a:spcPts val="0"/>
              </a:spcAft>
              <a:buSzPts val="1500"/>
              <a:buFont typeface="Montserrat"/>
              <a:buChar char="●"/>
              <a:defRPr>
                <a:latin typeface="Montserrat"/>
                <a:ea typeface="Montserrat"/>
                <a:cs typeface="Montserrat"/>
                <a:sym typeface="Montserrat"/>
              </a:defRPr>
            </a:lvl1pPr>
            <a:lvl2pPr indent="-317500" lvl="1" marL="914400" rtl="0" algn="l">
              <a:lnSpc>
                <a:spcPct val="115000"/>
              </a:lnSpc>
              <a:spcBef>
                <a:spcPts val="1600"/>
              </a:spcBef>
              <a:spcAft>
                <a:spcPts val="0"/>
              </a:spcAft>
              <a:buSzPts val="1400"/>
              <a:buFont typeface="Montserrat"/>
              <a:buChar char="○"/>
              <a:defRPr>
                <a:latin typeface="Montserrat"/>
                <a:ea typeface="Montserrat"/>
                <a:cs typeface="Montserrat"/>
                <a:sym typeface="Montserrat"/>
              </a:defRPr>
            </a:lvl2pPr>
            <a:lvl3pPr indent="-311150" lvl="2" marL="1371600" rtl="0" algn="l">
              <a:lnSpc>
                <a:spcPct val="115000"/>
              </a:lnSpc>
              <a:spcBef>
                <a:spcPts val="1600"/>
              </a:spcBef>
              <a:spcAft>
                <a:spcPts val="0"/>
              </a:spcAft>
              <a:buSzPts val="1300"/>
              <a:buFont typeface="Montserrat"/>
              <a:buChar char="■"/>
              <a:defRPr>
                <a:latin typeface="Montserrat"/>
                <a:ea typeface="Montserrat"/>
                <a:cs typeface="Montserrat"/>
                <a:sym typeface="Montserrat"/>
              </a:defRPr>
            </a:lvl3pPr>
            <a:lvl4pPr indent="-317500" lvl="3" marL="1828800" rtl="0" algn="l">
              <a:lnSpc>
                <a:spcPct val="115000"/>
              </a:lnSpc>
              <a:spcBef>
                <a:spcPts val="1600"/>
              </a:spcBef>
              <a:spcAft>
                <a:spcPts val="0"/>
              </a:spcAft>
              <a:buSzPts val="1400"/>
              <a:buFont typeface="Montserrat"/>
              <a:buChar char="●"/>
              <a:defRPr>
                <a:latin typeface="Montserrat"/>
                <a:ea typeface="Montserrat"/>
                <a:cs typeface="Montserrat"/>
                <a:sym typeface="Montserrat"/>
              </a:defRPr>
            </a:lvl4pPr>
            <a:lvl5pPr indent="-317500" lvl="4" marL="2286000" rtl="0" algn="l">
              <a:lnSpc>
                <a:spcPct val="115000"/>
              </a:lnSpc>
              <a:spcBef>
                <a:spcPts val="1600"/>
              </a:spcBef>
              <a:spcAft>
                <a:spcPts val="0"/>
              </a:spcAft>
              <a:buSzPts val="1400"/>
              <a:buFont typeface="Montserrat"/>
              <a:buChar char="○"/>
              <a:defRPr>
                <a:latin typeface="Montserrat"/>
                <a:ea typeface="Montserrat"/>
                <a:cs typeface="Montserrat"/>
                <a:sym typeface="Montserrat"/>
              </a:defRPr>
            </a:lvl5pPr>
            <a:lvl6pPr indent="-317500" lvl="5" marL="2743200" rtl="0" algn="l">
              <a:lnSpc>
                <a:spcPct val="115000"/>
              </a:lnSpc>
              <a:spcBef>
                <a:spcPts val="1600"/>
              </a:spcBef>
              <a:spcAft>
                <a:spcPts val="0"/>
              </a:spcAft>
              <a:buSzPts val="1400"/>
              <a:buFont typeface="Montserrat"/>
              <a:buChar char="■"/>
              <a:defRPr>
                <a:latin typeface="Montserrat"/>
                <a:ea typeface="Montserrat"/>
                <a:cs typeface="Montserrat"/>
                <a:sym typeface="Montserrat"/>
              </a:defRPr>
            </a:lvl6pPr>
            <a:lvl7pPr indent="-317500" lvl="6" marL="3200400" rtl="0" algn="l">
              <a:lnSpc>
                <a:spcPct val="115000"/>
              </a:lnSpc>
              <a:spcBef>
                <a:spcPts val="1600"/>
              </a:spcBef>
              <a:spcAft>
                <a:spcPts val="0"/>
              </a:spcAft>
              <a:buSzPts val="1400"/>
              <a:buFont typeface="Montserrat"/>
              <a:buChar char="●"/>
              <a:defRPr>
                <a:latin typeface="Montserrat"/>
                <a:ea typeface="Montserrat"/>
                <a:cs typeface="Montserrat"/>
                <a:sym typeface="Montserrat"/>
              </a:defRPr>
            </a:lvl7pPr>
            <a:lvl8pPr indent="-317500" lvl="7" marL="3657600" rtl="0" algn="l">
              <a:lnSpc>
                <a:spcPct val="115000"/>
              </a:lnSpc>
              <a:spcBef>
                <a:spcPts val="1600"/>
              </a:spcBef>
              <a:spcAft>
                <a:spcPts val="0"/>
              </a:spcAft>
              <a:buSzPts val="1400"/>
              <a:buFont typeface="Montserrat"/>
              <a:buChar char="○"/>
              <a:defRPr>
                <a:latin typeface="Montserrat"/>
                <a:ea typeface="Montserrat"/>
                <a:cs typeface="Montserrat"/>
                <a:sym typeface="Montserrat"/>
              </a:defRPr>
            </a:lvl8pPr>
            <a:lvl9pPr indent="-317500" lvl="8" marL="4114800" rtl="0" algn="l">
              <a:lnSpc>
                <a:spcPct val="115000"/>
              </a:lnSpc>
              <a:spcBef>
                <a:spcPts val="1600"/>
              </a:spcBef>
              <a:spcAft>
                <a:spcPts val="1600"/>
              </a:spcAft>
              <a:buSzPts val="1400"/>
              <a:buFont typeface="Montserrat"/>
              <a:buChar char="■"/>
              <a:defRPr>
                <a:latin typeface="Montserrat"/>
                <a:ea typeface="Montserrat"/>
                <a:cs typeface="Montserrat"/>
                <a:sym typeface="Montserrat"/>
              </a:defRPr>
            </a:lvl9pPr>
          </a:lstStyle>
          <a:p/>
        </p:txBody>
      </p:sp>
    </p:spTree>
  </p:cSld>
  <p:clrMapOvr>
    <a:masterClrMapping/>
  </p:clrMapOvr>
  <p:extLst>
    <p:ext uri="{DCECCB84-F9BA-43D5-87BE-67443E8EF086}">
      <p15:sldGuideLst>
        <p15:guide id="1" orient="horz" pos="1620">
          <p15:clr>
            <a:srgbClr val="FA7B17"/>
          </p15:clr>
        </p15:guide>
        <p15:guide id="2" pos="2880">
          <p15:clr>
            <a:srgbClr val="FA7B17"/>
          </p15:clr>
        </p15:guide>
      </p15:sldGuideLst>
    </p:ext>
  </p:extLst>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1.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theme" Target="../theme/theme4.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13.xml"/><Relationship Id="rId10" Type="http://schemas.openxmlformats.org/officeDocument/2006/relationships/slideLayout" Target="../slideLayouts/slideLayout12.xml"/><Relationship Id="rId13" Type="http://schemas.openxmlformats.org/officeDocument/2006/relationships/slideLayout" Target="../slideLayouts/slideLayout15.xml"/><Relationship Id="rId12" Type="http://schemas.openxmlformats.org/officeDocument/2006/relationships/slideLayout" Target="../slideLayouts/slideLayout14.xml"/><Relationship Id="rId1" Type="http://schemas.openxmlformats.org/officeDocument/2006/relationships/image" Target="../media/image6.png"/><Relationship Id="rId2" Type="http://schemas.openxmlformats.org/officeDocument/2006/relationships/image" Target="../media/image1.png"/><Relationship Id="rId3" Type="http://schemas.openxmlformats.org/officeDocument/2006/relationships/slideLayout" Target="../slideLayouts/slideLayout5.xml"/><Relationship Id="rId4" Type="http://schemas.openxmlformats.org/officeDocument/2006/relationships/slideLayout" Target="../slideLayouts/slideLayout6.xml"/><Relationship Id="rId9" Type="http://schemas.openxmlformats.org/officeDocument/2006/relationships/slideLayout" Target="../slideLayouts/slideLayout11.xml"/><Relationship Id="rId15" Type="http://schemas.openxmlformats.org/officeDocument/2006/relationships/slideLayout" Target="../slideLayouts/slideLayout17.xml"/><Relationship Id="rId14" Type="http://schemas.openxmlformats.org/officeDocument/2006/relationships/slideLayout" Target="../slideLayouts/slideLayout16.xml"/><Relationship Id="rId16" Type="http://schemas.openxmlformats.org/officeDocument/2006/relationships/theme" Target="../theme/theme5.xml"/><Relationship Id="rId5" Type="http://schemas.openxmlformats.org/officeDocument/2006/relationships/slideLayout" Target="../slideLayouts/slideLayout7.xml"/><Relationship Id="rId6" Type="http://schemas.openxmlformats.org/officeDocument/2006/relationships/slideLayout" Target="../slideLayouts/slideLayout8.xml"/><Relationship Id="rId7" Type="http://schemas.openxmlformats.org/officeDocument/2006/relationships/slideLayout" Target="../slideLayouts/slideLayout9.xml"/><Relationship Id="rId8"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11" Type="http://schemas.openxmlformats.org/officeDocument/2006/relationships/theme" Target="../theme/theme2.xml"/><Relationship Id="rId10" Type="http://schemas.openxmlformats.org/officeDocument/2006/relationships/slideLayout" Target="../slideLayouts/slideLayout25.xml"/><Relationship Id="rId1" Type="http://schemas.openxmlformats.org/officeDocument/2006/relationships/image" Target="../media/image1.png"/><Relationship Id="rId2" Type="http://schemas.openxmlformats.org/officeDocument/2006/relationships/image" Target="../media/image6.png"/><Relationship Id="rId3" Type="http://schemas.openxmlformats.org/officeDocument/2006/relationships/slideLayout" Target="../slideLayouts/slideLayout18.xml"/><Relationship Id="rId4" Type="http://schemas.openxmlformats.org/officeDocument/2006/relationships/slideLayout" Target="../slideLayouts/slideLayout19.xml"/><Relationship Id="rId9" Type="http://schemas.openxmlformats.org/officeDocument/2006/relationships/slideLayout" Target="../slideLayouts/slideLayout24.xml"/><Relationship Id="rId5" Type="http://schemas.openxmlformats.org/officeDocument/2006/relationships/slideLayout" Target="../slideLayouts/slideLayout20.xml"/><Relationship Id="rId6" Type="http://schemas.openxmlformats.org/officeDocument/2006/relationships/slideLayout" Target="../slideLayouts/slideLayout21.xml"/><Relationship Id="rId7" Type="http://schemas.openxmlformats.org/officeDocument/2006/relationships/slideLayout" Target="../slideLayouts/slideLayout22.xml"/><Relationship Id="rId8"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1" Type="http://schemas.openxmlformats.org/officeDocument/2006/relationships/image" Target="../media/image1.png"/><Relationship Id="rId2" Type="http://schemas.openxmlformats.org/officeDocument/2006/relationships/image" Target="../media/image6.png"/><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7"/>
          <p:cNvSpPr/>
          <p:nvPr/>
        </p:nvSpPr>
        <p:spPr>
          <a:xfrm>
            <a:off x="-100" y="-4675"/>
            <a:ext cx="471600" cy="51531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 name="Google Shape;7;p7"/>
          <p:cNvSpPr txBox="1"/>
          <p:nvPr>
            <p:ph type="title"/>
          </p:nvPr>
        </p:nvSpPr>
        <p:spPr>
          <a:xfrm>
            <a:off x="688575" y="445025"/>
            <a:ext cx="57615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002840"/>
              </a:buClr>
              <a:buSzPts val="2800"/>
              <a:buFont typeface="Montserrat"/>
              <a:buNone/>
              <a:defRPr b="1" i="0" sz="2800" u="none" cap="none" strike="noStrike">
                <a:solidFill>
                  <a:srgbClr val="002840"/>
                </a:solidFill>
                <a:latin typeface="Montserrat"/>
                <a:ea typeface="Montserrat"/>
                <a:cs typeface="Montserrat"/>
                <a:sym typeface="Montserrat"/>
              </a:defRPr>
            </a:lvl1pPr>
            <a:lvl2pPr lvl="1" marR="0" rtl="0" algn="l">
              <a:lnSpc>
                <a:spcPct val="100000"/>
              </a:lnSpc>
              <a:spcBef>
                <a:spcPts val="0"/>
              </a:spcBef>
              <a:spcAft>
                <a:spcPts val="0"/>
              </a:spcAft>
              <a:buClr>
                <a:srgbClr val="002840"/>
              </a:buClr>
              <a:buSzPts val="2800"/>
              <a:buFont typeface="Montserrat"/>
              <a:buNone/>
              <a:defRPr b="1" i="0" sz="2800" u="none" cap="none" strike="noStrike">
                <a:solidFill>
                  <a:srgbClr val="002840"/>
                </a:solidFill>
                <a:latin typeface="Montserrat"/>
                <a:ea typeface="Montserrat"/>
                <a:cs typeface="Montserrat"/>
                <a:sym typeface="Montserrat"/>
              </a:defRPr>
            </a:lvl2pPr>
            <a:lvl3pPr lvl="2" marR="0" rtl="0" algn="l">
              <a:lnSpc>
                <a:spcPct val="100000"/>
              </a:lnSpc>
              <a:spcBef>
                <a:spcPts val="0"/>
              </a:spcBef>
              <a:spcAft>
                <a:spcPts val="0"/>
              </a:spcAft>
              <a:buClr>
                <a:srgbClr val="002840"/>
              </a:buClr>
              <a:buSzPts val="2800"/>
              <a:buFont typeface="Montserrat"/>
              <a:buNone/>
              <a:defRPr b="1" i="0" sz="2800" u="none" cap="none" strike="noStrike">
                <a:solidFill>
                  <a:srgbClr val="002840"/>
                </a:solidFill>
                <a:latin typeface="Montserrat"/>
                <a:ea typeface="Montserrat"/>
                <a:cs typeface="Montserrat"/>
                <a:sym typeface="Montserrat"/>
              </a:defRPr>
            </a:lvl3pPr>
            <a:lvl4pPr lvl="3" marR="0" rtl="0" algn="l">
              <a:lnSpc>
                <a:spcPct val="100000"/>
              </a:lnSpc>
              <a:spcBef>
                <a:spcPts val="0"/>
              </a:spcBef>
              <a:spcAft>
                <a:spcPts val="0"/>
              </a:spcAft>
              <a:buClr>
                <a:srgbClr val="002840"/>
              </a:buClr>
              <a:buSzPts val="2800"/>
              <a:buFont typeface="Montserrat"/>
              <a:buNone/>
              <a:defRPr b="1" i="0" sz="2800" u="none" cap="none" strike="noStrike">
                <a:solidFill>
                  <a:srgbClr val="002840"/>
                </a:solidFill>
                <a:latin typeface="Montserrat"/>
                <a:ea typeface="Montserrat"/>
                <a:cs typeface="Montserrat"/>
                <a:sym typeface="Montserrat"/>
              </a:defRPr>
            </a:lvl4pPr>
            <a:lvl5pPr lvl="4" marR="0" rtl="0" algn="l">
              <a:lnSpc>
                <a:spcPct val="100000"/>
              </a:lnSpc>
              <a:spcBef>
                <a:spcPts val="0"/>
              </a:spcBef>
              <a:spcAft>
                <a:spcPts val="0"/>
              </a:spcAft>
              <a:buClr>
                <a:srgbClr val="002840"/>
              </a:buClr>
              <a:buSzPts val="2800"/>
              <a:buFont typeface="Montserrat"/>
              <a:buNone/>
              <a:defRPr b="1" i="0" sz="2800" u="none" cap="none" strike="noStrike">
                <a:solidFill>
                  <a:srgbClr val="002840"/>
                </a:solidFill>
                <a:latin typeface="Montserrat"/>
                <a:ea typeface="Montserrat"/>
                <a:cs typeface="Montserrat"/>
                <a:sym typeface="Montserrat"/>
              </a:defRPr>
            </a:lvl5pPr>
            <a:lvl6pPr lvl="5" marR="0" rtl="0" algn="l">
              <a:lnSpc>
                <a:spcPct val="100000"/>
              </a:lnSpc>
              <a:spcBef>
                <a:spcPts val="0"/>
              </a:spcBef>
              <a:spcAft>
                <a:spcPts val="0"/>
              </a:spcAft>
              <a:buClr>
                <a:srgbClr val="002840"/>
              </a:buClr>
              <a:buSzPts val="2800"/>
              <a:buFont typeface="Montserrat"/>
              <a:buNone/>
              <a:defRPr b="1" i="0" sz="2800" u="none" cap="none" strike="noStrike">
                <a:solidFill>
                  <a:srgbClr val="002840"/>
                </a:solidFill>
                <a:latin typeface="Montserrat"/>
                <a:ea typeface="Montserrat"/>
                <a:cs typeface="Montserrat"/>
                <a:sym typeface="Montserrat"/>
              </a:defRPr>
            </a:lvl6pPr>
            <a:lvl7pPr lvl="6" marR="0" rtl="0" algn="l">
              <a:lnSpc>
                <a:spcPct val="100000"/>
              </a:lnSpc>
              <a:spcBef>
                <a:spcPts val="0"/>
              </a:spcBef>
              <a:spcAft>
                <a:spcPts val="0"/>
              </a:spcAft>
              <a:buClr>
                <a:srgbClr val="002840"/>
              </a:buClr>
              <a:buSzPts val="2800"/>
              <a:buFont typeface="Montserrat"/>
              <a:buNone/>
              <a:defRPr b="1" i="0" sz="2800" u="none" cap="none" strike="noStrike">
                <a:solidFill>
                  <a:srgbClr val="002840"/>
                </a:solidFill>
                <a:latin typeface="Montserrat"/>
                <a:ea typeface="Montserrat"/>
                <a:cs typeface="Montserrat"/>
                <a:sym typeface="Montserrat"/>
              </a:defRPr>
            </a:lvl7pPr>
            <a:lvl8pPr lvl="7" marR="0" rtl="0" algn="l">
              <a:lnSpc>
                <a:spcPct val="100000"/>
              </a:lnSpc>
              <a:spcBef>
                <a:spcPts val="0"/>
              </a:spcBef>
              <a:spcAft>
                <a:spcPts val="0"/>
              </a:spcAft>
              <a:buClr>
                <a:srgbClr val="002840"/>
              </a:buClr>
              <a:buSzPts val="2800"/>
              <a:buFont typeface="Montserrat"/>
              <a:buNone/>
              <a:defRPr b="1" i="0" sz="2800" u="none" cap="none" strike="noStrike">
                <a:solidFill>
                  <a:srgbClr val="002840"/>
                </a:solidFill>
                <a:latin typeface="Montserrat"/>
                <a:ea typeface="Montserrat"/>
                <a:cs typeface="Montserrat"/>
                <a:sym typeface="Montserrat"/>
              </a:defRPr>
            </a:lvl8pPr>
            <a:lvl9pPr lvl="8" marR="0" rtl="0" algn="l">
              <a:lnSpc>
                <a:spcPct val="100000"/>
              </a:lnSpc>
              <a:spcBef>
                <a:spcPts val="0"/>
              </a:spcBef>
              <a:spcAft>
                <a:spcPts val="0"/>
              </a:spcAft>
              <a:buClr>
                <a:srgbClr val="002840"/>
              </a:buClr>
              <a:buSzPts val="2800"/>
              <a:buFont typeface="Montserrat"/>
              <a:buNone/>
              <a:defRPr b="1" i="0" sz="2800" u="none" cap="none" strike="noStrike">
                <a:solidFill>
                  <a:srgbClr val="002840"/>
                </a:solidFill>
                <a:latin typeface="Montserrat"/>
                <a:ea typeface="Montserrat"/>
                <a:cs typeface="Montserrat"/>
                <a:sym typeface="Montserrat"/>
              </a:defRPr>
            </a:lvl9pPr>
          </a:lstStyle>
          <a:p/>
        </p:txBody>
      </p:sp>
      <p:sp>
        <p:nvSpPr>
          <p:cNvPr id="8" name="Google Shape;8;p7"/>
          <p:cNvSpPr txBox="1"/>
          <p:nvPr>
            <p:ph idx="1" type="body"/>
          </p:nvPr>
        </p:nvSpPr>
        <p:spPr>
          <a:xfrm>
            <a:off x="688575" y="1304525"/>
            <a:ext cx="5761500" cy="3264300"/>
          </a:xfrm>
          <a:prstGeom prst="rect">
            <a:avLst/>
          </a:prstGeom>
          <a:noFill/>
          <a:ln>
            <a:noFill/>
          </a:ln>
        </p:spPr>
        <p:txBody>
          <a:bodyPr anchorCtr="0" anchor="t" bIns="91425" lIns="91425" spcFirstLastPara="1" rIns="91425" wrap="square" tIns="91425">
            <a:noAutofit/>
          </a:bodyPr>
          <a:lstStyle>
            <a:lvl1pPr indent="-323850" lvl="0" marL="457200" marR="0" rtl="0" algn="l">
              <a:lnSpc>
                <a:spcPct val="115000"/>
              </a:lnSpc>
              <a:spcBef>
                <a:spcPts val="0"/>
              </a:spcBef>
              <a:spcAft>
                <a:spcPts val="0"/>
              </a:spcAft>
              <a:buClr>
                <a:srgbClr val="002840"/>
              </a:buClr>
              <a:buSzPts val="1500"/>
              <a:buFont typeface="Montserrat"/>
              <a:buChar char="●"/>
              <a:defRPr b="0" i="0" sz="1500" u="none" cap="none" strike="noStrike">
                <a:solidFill>
                  <a:srgbClr val="002840"/>
                </a:solidFill>
                <a:latin typeface="Montserrat"/>
                <a:ea typeface="Montserrat"/>
                <a:cs typeface="Montserrat"/>
                <a:sym typeface="Montserrat"/>
              </a:defRPr>
            </a:lvl1pPr>
            <a:lvl2pPr indent="-317500" lvl="1" marL="914400" marR="0" rtl="0" algn="l">
              <a:lnSpc>
                <a:spcPct val="115000"/>
              </a:lnSpc>
              <a:spcBef>
                <a:spcPts val="1600"/>
              </a:spcBef>
              <a:spcAft>
                <a:spcPts val="0"/>
              </a:spcAft>
              <a:buClr>
                <a:srgbClr val="002840"/>
              </a:buClr>
              <a:buSzPts val="1400"/>
              <a:buFont typeface="Montserrat"/>
              <a:buChar char="○"/>
              <a:defRPr b="0" i="0" sz="1400" u="none" cap="none" strike="noStrike">
                <a:solidFill>
                  <a:srgbClr val="002840"/>
                </a:solidFill>
                <a:latin typeface="Montserrat"/>
                <a:ea typeface="Montserrat"/>
                <a:cs typeface="Montserrat"/>
                <a:sym typeface="Montserrat"/>
              </a:defRPr>
            </a:lvl2pPr>
            <a:lvl3pPr indent="-311150" lvl="2" marL="1371600" marR="0" rtl="0" algn="l">
              <a:lnSpc>
                <a:spcPct val="115000"/>
              </a:lnSpc>
              <a:spcBef>
                <a:spcPts val="1600"/>
              </a:spcBef>
              <a:spcAft>
                <a:spcPts val="0"/>
              </a:spcAft>
              <a:buClr>
                <a:srgbClr val="002840"/>
              </a:buClr>
              <a:buSzPts val="1300"/>
              <a:buFont typeface="Montserrat"/>
              <a:buChar char="■"/>
              <a:defRPr b="0" i="0" sz="1300" u="none" cap="none" strike="noStrike">
                <a:solidFill>
                  <a:srgbClr val="002840"/>
                </a:solidFill>
                <a:latin typeface="Montserrat"/>
                <a:ea typeface="Montserrat"/>
                <a:cs typeface="Montserrat"/>
                <a:sym typeface="Montserrat"/>
              </a:defRPr>
            </a:lvl3pPr>
            <a:lvl4pPr indent="-317500" lvl="3" marL="1828800" marR="0" rtl="0" algn="l">
              <a:lnSpc>
                <a:spcPct val="115000"/>
              </a:lnSpc>
              <a:spcBef>
                <a:spcPts val="1600"/>
              </a:spcBef>
              <a:spcAft>
                <a:spcPts val="0"/>
              </a:spcAft>
              <a:buClr>
                <a:srgbClr val="002840"/>
              </a:buClr>
              <a:buSzPts val="1400"/>
              <a:buFont typeface="Montserrat"/>
              <a:buChar char="●"/>
              <a:defRPr b="0" i="0" sz="1400" u="none" cap="none" strike="noStrike">
                <a:solidFill>
                  <a:srgbClr val="002840"/>
                </a:solidFill>
                <a:latin typeface="Montserrat"/>
                <a:ea typeface="Montserrat"/>
                <a:cs typeface="Montserrat"/>
                <a:sym typeface="Montserrat"/>
              </a:defRPr>
            </a:lvl4pPr>
            <a:lvl5pPr indent="-317500" lvl="4" marL="2286000" marR="0" rtl="0" algn="l">
              <a:lnSpc>
                <a:spcPct val="115000"/>
              </a:lnSpc>
              <a:spcBef>
                <a:spcPts val="1600"/>
              </a:spcBef>
              <a:spcAft>
                <a:spcPts val="0"/>
              </a:spcAft>
              <a:buClr>
                <a:srgbClr val="002840"/>
              </a:buClr>
              <a:buSzPts val="1400"/>
              <a:buFont typeface="Montserrat"/>
              <a:buChar char="○"/>
              <a:defRPr b="0" i="0" sz="1400" u="none" cap="none" strike="noStrike">
                <a:solidFill>
                  <a:srgbClr val="002840"/>
                </a:solidFill>
                <a:latin typeface="Montserrat"/>
                <a:ea typeface="Montserrat"/>
                <a:cs typeface="Montserrat"/>
                <a:sym typeface="Montserrat"/>
              </a:defRPr>
            </a:lvl5pPr>
            <a:lvl6pPr indent="-317500" lvl="5" marL="2743200" marR="0" rtl="0" algn="l">
              <a:lnSpc>
                <a:spcPct val="115000"/>
              </a:lnSpc>
              <a:spcBef>
                <a:spcPts val="1600"/>
              </a:spcBef>
              <a:spcAft>
                <a:spcPts val="0"/>
              </a:spcAft>
              <a:buClr>
                <a:srgbClr val="002840"/>
              </a:buClr>
              <a:buSzPts val="1400"/>
              <a:buFont typeface="Montserrat"/>
              <a:buChar char="■"/>
              <a:defRPr b="0" i="0" sz="1400" u="none" cap="none" strike="noStrike">
                <a:solidFill>
                  <a:srgbClr val="002840"/>
                </a:solidFill>
                <a:latin typeface="Montserrat"/>
                <a:ea typeface="Montserrat"/>
                <a:cs typeface="Montserrat"/>
                <a:sym typeface="Montserrat"/>
              </a:defRPr>
            </a:lvl6pPr>
            <a:lvl7pPr indent="-317500" lvl="6" marL="3200400" marR="0" rtl="0" algn="l">
              <a:lnSpc>
                <a:spcPct val="115000"/>
              </a:lnSpc>
              <a:spcBef>
                <a:spcPts val="1600"/>
              </a:spcBef>
              <a:spcAft>
                <a:spcPts val="0"/>
              </a:spcAft>
              <a:buClr>
                <a:srgbClr val="002840"/>
              </a:buClr>
              <a:buSzPts val="1400"/>
              <a:buFont typeface="Montserrat"/>
              <a:buChar char="●"/>
              <a:defRPr b="0" i="0" sz="1400" u="none" cap="none" strike="noStrike">
                <a:solidFill>
                  <a:srgbClr val="002840"/>
                </a:solidFill>
                <a:latin typeface="Montserrat"/>
                <a:ea typeface="Montserrat"/>
                <a:cs typeface="Montserrat"/>
                <a:sym typeface="Montserrat"/>
              </a:defRPr>
            </a:lvl7pPr>
            <a:lvl8pPr indent="-317500" lvl="7" marL="3657600" marR="0" rtl="0" algn="l">
              <a:lnSpc>
                <a:spcPct val="115000"/>
              </a:lnSpc>
              <a:spcBef>
                <a:spcPts val="1600"/>
              </a:spcBef>
              <a:spcAft>
                <a:spcPts val="0"/>
              </a:spcAft>
              <a:buClr>
                <a:srgbClr val="002840"/>
              </a:buClr>
              <a:buSzPts val="1400"/>
              <a:buFont typeface="Montserrat"/>
              <a:buChar char="○"/>
              <a:defRPr b="0" i="0" sz="1400" u="none" cap="none" strike="noStrike">
                <a:solidFill>
                  <a:srgbClr val="002840"/>
                </a:solidFill>
                <a:latin typeface="Montserrat"/>
                <a:ea typeface="Montserrat"/>
                <a:cs typeface="Montserrat"/>
                <a:sym typeface="Montserrat"/>
              </a:defRPr>
            </a:lvl8pPr>
            <a:lvl9pPr indent="-317500" lvl="8" marL="4114800" marR="0" rtl="0" algn="l">
              <a:lnSpc>
                <a:spcPct val="115000"/>
              </a:lnSpc>
              <a:spcBef>
                <a:spcPts val="1600"/>
              </a:spcBef>
              <a:spcAft>
                <a:spcPts val="1600"/>
              </a:spcAft>
              <a:buClr>
                <a:srgbClr val="002840"/>
              </a:buClr>
              <a:buSzPts val="1400"/>
              <a:buFont typeface="Montserrat"/>
              <a:buChar char="■"/>
              <a:defRPr b="0" i="0" sz="1400" u="none" cap="none" strike="noStrike">
                <a:solidFill>
                  <a:srgbClr val="002840"/>
                </a:solidFill>
                <a:latin typeface="Montserrat"/>
                <a:ea typeface="Montserrat"/>
                <a:cs typeface="Montserrat"/>
                <a:sym typeface="Montserrat"/>
              </a:defRPr>
            </a:lvl9pPr>
          </a:lstStyle>
          <a:p/>
        </p:txBody>
      </p:sp>
      <p:sp>
        <p:nvSpPr>
          <p:cNvPr id="9" name="Google Shape;9;p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cxnSp>
        <p:nvCxnSpPr>
          <p:cNvPr id="10" name="Google Shape;10;p7"/>
          <p:cNvCxnSpPr/>
          <p:nvPr/>
        </p:nvCxnSpPr>
        <p:spPr>
          <a:xfrm>
            <a:off x="471500" y="-4750"/>
            <a:ext cx="0" cy="5153100"/>
          </a:xfrm>
          <a:prstGeom prst="straightConnector1">
            <a:avLst/>
          </a:prstGeom>
          <a:noFill/>
          <a:ln cap="flat" cmpd="sng" w="9525">
            <a:solidFill>
              <a:srgbClr val="EFEFEF"/>
            </a:solidFill>
            <a:prstDash val="solid"/>
            <a:round/>
            <a:headEnd len="sm" w="sm" type="none"/>
            <a:tailEnd len="sm" w="sm" type="none"/>
          </a:ln>
        </p:spPr>
      </p:cxnSp>
      <p:sp>
        <p:nvSpPr>
          <p:cNvPr id="11" name="Google Shape;11;p7"/>
          <p:cNvSpPr txBox="1"/>
          <p:nvPr/>
        </p:nvSpPr>
        <p:spPr>
          <a:xfrm rot="-5400000">
            <a:off x="-1400175" y="3128825"/>
            <a:ext cx="3257700" cy="4764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700"/>
              <a:buFont typeface="Arial"/>
              <a:buNone/>
            </a:pPr>
            <a:r>
              <a:rPr b="1" i="0" lang="en" sz="700" u="none" cap="none" strike="noStrike">
                <a:solidFill>
                  <a:srgbClr val="002840"/>
                </a:solidFill>
                <a:latin typeface="Montserrat"/>
                <a:ea typeface="Montserrat"/>
                <a:cs typeface="Montserrat"/>
                <a:sym typeface="Montserrat"/>
              </a:rPr>
              <a:t>BLOOMREACH</a:t>
            </a:r>
            <a:endParaRPr b="1" i="0" sz="700" u="none" cap="none" strike="noStrike">
              <a:solidFill>
                <a:srgbClr val="002840"/>
              </a:solidFill>
              <a:latin typeface="Montserrat"/>
              <a:ea typeface="Montserrat"/>
              <a:cs typeface="Montserrat"/>
              <a:sym typeface="Montserrat"/>
            </a:endParaRPr>
          </a:p>
        </p:txBody>
      </p:sp>
      <p:pic>
        <p:nvPicPr>
          <p:cNvPr id="12" name="Google Shape;12;p7"/>
          <p:cNvPicPr preferRelativeResize="0"/>
          <p:nvPr/>
        </p:nvPicPr>
        <p:blipFill rotWithShape="1">
          <a:blip r:embed="rId1">
            <a:alphaModFix/>
          </a:blip>
          <a:srcRect b="0" l="0" r="0" t="0"/>
          <a:stretch/>
        </p:blipFill>
        <p:spPr>
          <a:xfrm>
            <a:off x="95250" y="100025"/>
            <a:ext cx="266850" cy="26685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31" name="Shape 31"/>
        <p:cNvGrpSpPr/>
        <p:nvPr/>
      </p:nvGrpSpPr>
      <p:grpSpPr>
        <a:xfrm>
          <a:off x="0" y="0"/>
          <a:ext cx="0" cy="0"/>
          <a:chOff x="0" y="0"/>
          <a:chExt cx="0" cy="0"/>
        </a:xfrm>
      </p:grpSpPr>
      <p:sp>
        <p:nvSpPr>
          <p:cNvPr id="32" name="Google Shape;32;p9"/>
          <p:cNvSpPr txBox="1"/>
          <p:nvPr>
            <p:ph type="title"/>
          </p:nvPr>
        </p:nvSpPr>
        <p:spPr>
          <a:xfrm>
            <a:off x="688575" y="445025"/>
            <a:ext cx="57615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002840"/>
              </a:buClr>
              <a:buSzPts val="2800"/>
              <a:buFont typeface="Montserrat"/>
              <a:buNone/>
              <a:defRPr b="1" i="0" sz="2800" u="none" cap="none" strike="noStrike">
                <a:solidFill>
                  <a:srgbClr val="002840"/>
                </a:solidFill>
                <a:latin typeface="Montserrat"/>
                <a:ea typeface="Montserrat"/>
                <a:cs typeface="Montserrat"/>
                <a:sym typeface="Montserrat"/>
              </a:defRPr>
            </a:lvl1pPr>
            <a:lvl2pPr lvl="1" marR="0" rtl="0" algn="l">
              <a:lnSpc>
                <a:spcPct val="100000"/>
              </a:lnSpc>
              <a:spcBef>
                <a:spcPts val="0"/>
              </a:spcBef>
              <a:spcAft>
                <a:spcPts val="0"/>
              </a:spcAft>
              <a:buClr>
                <a:srgbClr val="002840"/>
              </a:buClr>
              <a:buSzPts val="2800"/>
              <a:buFont typeface="Montserrat"/>
              <a:buNone/>
              <a:defRPr b="1" i="0" sz="2800" u="none" cap="none" strike="noStrike">
                <a:solidFill>
                  <a:srgbClr val="002840"/>
                </a:solidFill>
                <a:latin typeface="Montserrat"/>
                <a:ea typeface="Montserrat"/>
                <a:cs typeface="Montserrat"/>
                <a:sym typeface="Montserrat"/>
              </a:defRPr>
            </a:lvl2pPr>
            <a:lvl3pPr lvl="2" marR="0" rtl="0" algn="l">
              <a:lnSpc>
                <a:spcPct val="100000"/>
              </a:lnSpc>
              <a:spcBef>
                <a:spcPts val="0"/>
              </a:spcBef>
              <a:spcAft>
                <a:spcPts val="0"/>
              </a:spcAft>
              <a:buClr>
                <a:srgbClr val="002840"/>
              </a:buClr>
              <a:buSzPts val="2800"/>
              <a:buFont typeface="Montserrat"/>
              <a:buNone/>
              <a:defRPr b="1" i="0" sz="2800" u="none" cap="none" strike="noStrike">
                <a:solidFill>
                  <a:srgbClr val="002840"/>
                </a:solidFill>
                <a:latin typeface="Montserrat"/>
                <a:ea typeface="Montserrat"/>
                <a:cs typeface="Montserrat"/>
                <a:sym typeface="Montserrat"/>
              </a:defRPr>
            </a:lvl3pPr>
            <a:lvl4pPr lvl="3" marR="0" rtl="0" algn="l">
              <a:lnSpc>
                <a:spcPct val="100000"/>
              </a:lnSpc>
              <a:spcBef>
                <a:spcPts val="0"/>
              </a:spcBef>
              <a:spcAft>
                <a:spcPts val="0"/>
              </a:spcAft>
              <a:buClr>
                <a:srgbClr val="002840"/>
              </a:buClr>
              <a:buSzPts val="2800"/>
              <a:buFont typeface="Montserrat"/>
              <a:buNone/>
              <a:defRPr b="1" i="0" sz="2800" u="none" cap="none" strike="noStrike">
                <a:solidFill>
                  <a:srgbClr val="002840"/>
                </a:solidFill>
                <a:latin typeface="Montserrat"/>
                <a:ea typeface="Montserrat"/>
                <a:cs typeface="Montserrat"/>
                <a:sym typeface="Montserrat"/>
              </a:defRPr>
            </a:lvl4pPr>
            <a:lvl5pPr lvl="4" marR="0" rtl="0" algn="l">
              <a:lnSpc>
                <a:spcPct val="100000"/>
              </a:lnSpc>
              <a:spcBef>
                <a:spcPts val="0"/>
              </a:spcBef>
              <a:spcAft>
                <a:spcPts val="0"/>
              </a:spcAft>
              <a:buClr>
                <a:srgbClr val="002840"/>
              </a:buClr>
              <a:buSzPts val="2800"/>
              <a:buFont typeface="Montserrat"/>
              <a:buNone/>
              <a:defRPr b="1" i="0" sz="2800" u="none" cap="none" strike="noStrike">
                <a:solidFill>
                  <a:srgbClr val="002840"/>
                </a:solidFill>
                <a:latin typeface="Montserrat"/>
                <a:ea typeface="Montserrat"/>
                <a:cs typeface="Montserrat"/>
                <a:sym typeface="Montserrat"/>
              </a:defRPr>
            </a:lvl5pPr>
            <a:lvl6pPr lvl="5" marR="0" rtl="0" algn="l">
              <a:lnSpc>
                <a:spcPct val="100000"/>
              </a:lnSpc>
              <a:spcBef>
                <a:spcPts val="0"/>
              </a:spcBef>
              <a:spcAft>
                <a:spcPts val="0"/>
              </a:spcAft>
              <a:buClr>
                <a:srgbClr val="002840"/>
              </a:buClr>
              <a:buSzPts val="2800"/>
              <a:buFont typeface="Montserrat"/>
              <a:buNone/>
              <a:defRPr b="1" i="0" sz="2800" u="none" cap="none" strike="noStrike">
                <a:solidFill>
                  <a:srgbClr val="002840"/>
                </a:solidFill>
                <a:latin typeface="Montserrat"/>
                <a:ea typeface="Montserrat"/>
                <a:cs typeface="Montserrat"/>
                <a:sym typeface="Montserrat"/>
              </a:defRPr>
            </a:lvl6pPr>
            <a:lvl7pPr lvl="6" marR="0" rtl="0" algn="l">
              <a:lnSpc>
                <a:spcPct val="100000"/>
              </a:lnSpc>
              <a:spcBef>
                <a:spcPts val="0"/>
              </a:spcBef>
              <a:spcAft>
                <a:spcPts val="0"/>
              </a:spcAft>
              <a:buClr>
                <a:srgbClr val="002840"/>
              </a:buClr>
              <a:buSzPts val="2800"/>
              <a:buFont typeface="Montserrat"/>
              <a:buNone/>
              <a:defRPr b="1" i="0" sz="2800" u="none" cap="none" strike="noStrike">
                <a:solidFill>
                  <a:srgbClr val="002840"/>
                </a:solidFill>
                <a:latin typeface="Montserrat"/>
                <a:ea typeface="Montserrat"/>
                <a:cs typeface="Montserrat"/>
                <a:sym typeface="Montserrat"/>
              </a:defRPr>
            </a:lvl7pPr>
            <a:lvl8pPr lvl="7" marR="0" rtl="0" algn="l">
              <a:lnSpc>
                <a:spcPct val="100000"/>
              </a:lnSpc>
              <a:spcBef>
                <a:spcPts val="0"/>
              </a:spcBef>
              <a:spcAft>
                <a:spcPts val="0"/>
              </a:spcAft>
              <a:buClr>
                <a:srgbClr val="002840"/>
              </a:buClr>
              <a:buSzPts val="2800"/>
              <a:buFont typeface="Montserrat"/>
              <a:buNone/>
              <a:defRPr b="1" i="0" sz="2800" u="none" cap="none" strike="noStrike">
                <a:solidFill>
                  <a:srgbClr val="002840"/>
                </a:solidFill>
                <a:latin typeface="Montserrat"/>
                <a:ea typeface="Montserrat"/>
                <a:cs typeface="Montserrat"/>
                <a:sym typeface="Montserrat"/>
              </a:defRPr>
            </a:lvl8pPr>
            <a:lvl9pPr lvl="8" marR="0" rtl="0" algn="l">
              <a:lnSpc>
                <a:spcPct val="100000"/>
              </a:lnSpc>
              <a:spcBef>
                <a:spcPts val="0"/>
              </a:spcBef>
              <a:spcAft>
                <a:spcPts val="0"/>
              </a:spcAft>
              <a:buClr>
                <a:srgbClr val="002840"/>
              </a:buClr>
              <a:buSzPts val="2800"/>
              <a:buFont typeface="Montserrat"/>
              <a:buNone/>
              <a:defRPr b="1" i="0" sz="2800" u="none" cap="none" strike="noStrike">
                <a:solidFill>
                  <a:srgbClr val="002840"/>
                </a:solidFill>
                <a:latin typeface="Montserrat"/>
                <a:ea typeface="Montserrat"/>
                <a:cs typeface="Montserrat"/>
                <a:sym typeface="Montserrat"/>
              </a:defRPr>
            </a:lvl9pPr>
          </a:lstStyle>
          <a:p/>
        </p:txBody>
      </p:sp>
      <p:sp>
        <p:nvSpPr>
          <p:cNvPr id="33" name="Google Shape;33;p9"/>
          <p:cNvSpPr txBox="1"/>
          <p:nvPr>
            <p:ph idx="1" type="body"/>
          </p:nvPr>
        </p:nvSpPr>
        <p:spPr>
          <a:xfrm>
            <a:off x="688575" y="1304525"/>
            <a:ext cx="5761500" cy="3264300"/>
          </a:xfrm>
          <a:prstGeom prst="rect">
            <a:avLst/>
          </a:prstGeom>
          <a:noFill/>
          <a:ln>
            <a:noFill/>
          </a:ln>
        </p:spPr>
        <p:txBody>
          <a:bodyPr anchorCtr="0" anchor="t" bIns="91425" lIns="91425" spcFirstLastPara="1" rIns="91425" wrap="square" tIns="91425">
            <a:noAutofit/>
          </a:bodyPr>
          <a:lstStyle>
            <a:lvl1pPr indent="-323850" lvl="0" marL="457200" marR="0" rtl="0" algn="l">
              <a:lnSpc>
                <a:spcPct val="115000"/>
              </a:lnSpc>
              <a:spcBef>
                <a:spcPts val="0"/>
              </a:spcBef>
              <a:spcAft>
                <a:spcPts val="0"/>
              </a:spcAft>
              <a:buClr>
                <a:srgbClr val="002840"/>
              </a:buClr>
              <a:buSzPts val="1500"/>
              <a:buFont typeface="Montserrat"/>
              <a:buChar char="●"/>
              <a:defRPr b="0" i="0" sz="1500" u="none" cap="none" strike="noStrike">
                <a:solidFill>
                  <a:srgbClr val="002840"/>
                </a:solidFill>
                <a:latin typeface="Montserrat"/>
                <a:ea typeface="Montserrat"/>
                <a:cs typeface="Montserrat"/>
                <a:sym typeface="Montserrat"/>
              </a:defRPr>
            </a:lvl1pPr>
            <a:lvl2pPr indent="-317500" lvl="1" marL="914400" marR="0" rtl="0" algn="l">
              <a:lnSpc>
                <a:spcPct val="115000"/>
              </a:lnSpc>
              <a:spcBef>
                <a:spcPts val="1600"/>
              </a:spcBef>
              <a:spcAft>
                <a:spcPts val="0"/>
              </a:spcAft>
              <a:buClr>
                <a:srgbClr val="002840"/>
              </a:buClr>
              <a:buSzPts val="1400"/>
              <a:buFont typeface="Montserrat"/>
              <a:buChar char="○"/>
              <a:defRPr b="0" i="0" sz="1400" u="none" cap="none" strike="noStrike">
                <a:solidFill>
                  <a:srgbClr val="002840"/>
                </a:solidFill>
                <a:latin typeface="Montserrat"/>
                <a:ea typeface="Montserrat"/>
                <a:cs typeface="Montserrat"/>
                <a:sym typeface="Montserrat"/>
              </a:defRPr>
            </a:lvl2pPr>
            <a:lvl3pPr indent="-311150" lvl="2" marL="1371600" marR="0" rtl="0" algn="l">
              <a:lnSpc>
                <a:spcPct val="115000"/>
              </a:lnSpc>
              <a:spcBef>
                <a:spcPts val="1600"/>
              </a:spcBef>
              <a:spcAft>
                <a:spcPts val="0"/>
              </a:spcAft>
              <a:buClr>
                <a:srgbClr val="002840"/>
              </a:buClr>
              <a:buSzPts val="1300"/>
              <a:buFont typeface="Montserrat"/>
              <a:buChar char="■"/>
              <a:defRPr b="0" i="0" sz="1300" u="none" cap="none" strike="noStrike">
                <a:solidFill>
                  <a:srgbClr val="002840"/>
                </a:solidFill>
                <a:latin typeface="Montserrat"/>
                <a:ea typeface="Montserrat"/>
                <a:cs typeface="Montserrat"/>
                <a:sym typeface="Montserrat"/>
              </a:defRPr>
            </a:lvl3pPr>
            <a:lvl4pPr indent="-317500" lvl="3" marL="1828800" marR="0" rtl="0" algn="l">
              <a:lnSpc>
                <a:spcPct val="115000"/>
              </a:lnSpc>
              <a:spcBef>
                <a:spcPts val="1600"/>
              </a:spcBef>
              <a:spcAft>
                <a:spcPts val="0"/>
              </a:spcAft>
              <a:buClr>
                <a:srgbClr val="002840"/>
              </a:buClr>
              <a:buSzPts val="1400"/>
              <a:buFont typeface="Montserrat"/>
              <a:buChar char="●"/>
              <a:defRPr b="0" i="0" sz="1400" u="none" cap="none" strike="noStrike">
                <a:solidFill>
                  <a:srgbClr val="002840"/>
                </a:solidFill>
                <a:latin typeface="Montserrat"/>
                <a:ea typeface="Montserrat"/>
                <a:cs typeface="Montserrat"/>
                <a:sym typeface="Montserrat"/>
              </a:defRPr>
            </a:lvl4pPr>
            <a:lvl5pPr indent="-317500" lvl="4" marL="2286000" marR="0" rtl="0" algn="l">
              <a:lnSpc>
                <a:spcPct val="115000"/>
              </a:lnSpc>
              <a:spcBef>
                <a:spcPts val="1600"/>
              </a:spcBef>
              <a:spcAft>
                <a:spcPts val="0"/>
              </a:spcAft>
              <a:buClr>
                <a:srgbClr val="002840"/>
              </a:buClr>
              <a:buSzPts val="1400"/>
              <a:buFont typeface="Montserrat"/>
              <a:buChar char="○"/>
              <a:defRPr b="0" i="0" sz="1400" u="none" cap="none" strike="noStrike">
                <a:solidFill>
                  <a:srgbClr val="002840"/>
                </a:solidFill>
                <a:latin typeface="Montserrat"/>
                <a:ea typeface="Montserrat"/>
                <a:cs typeface="Montserrat"/>
                <a:sym typeface="Montserrat"/>
              </a:defRPr>
            </a:lvl5pPr>
            <a:lvl6pPr indent="-317500" lvl="5" marL="2743200" marR="0" rtl="0" algn="l">
              <a:lnSpc>
                <a:spcPct val="115000"/>
              </a:lnSpc>
              <a:spcBef>
                <a:spcPts val="1600"/>
              </a:spcBef>
              <a:spcAft>
                <a:spcPts val="0"/>
              </a:spcAft>
              <a:buClr>
                <a:srgbClr val="002840"/>
              </a:buClr>
              <a:buSzPts val="1400"/>
              <a:buFont typeface="Montserrat"/>
              <a:buChar char="■"/>
              <a:defRPr b="0" i="0" sz="1400" u="none" cap="none" strike="noStrike">
                <a:solidFill>
                  <a:srgbClr val="002840"/>
                </a:solidFill>
                <a:latin typeface="Montserrat"/>
                <a:ea typeface="Montserrat"/>
                <a:cs typeface="Montserrat"/>
                <a:sym typeface="Montserrat"/>
              </a:defRPr>
            </a:lvl6pPr>
            <a:lvl7pPr indent="-317500" lvl="6" marL="3200400" marR="0" rtl="0" algn="l">
              <a:lnSpc>
                <a:spcPct val="115000"/>
              </a:lnSpc>
              <a:spcBef>
                <a:spcPts val="1600"/>
              </a:spcBef>
              <a:spcAft>
                <a:spcPts val="0"/>
              </a:spcAft>
              <a:buClr>
                <a:srgbClr val="002840"/>
              </a:buClr>
              <a:buSzPts val="1400"/>
              <a:buFont typeface="Montserrat"/>
              <a:buChar char="●"/>
              <a:defRPr b="0" i="0" sz="1400" u="none" cap="none" strike="noStrike">
                <a:solidFill>
                  <a:srgbClr val="002840"/>
                </a:solidFill>
                <a:latin typeface="Montserrat"/>
                <a:ea typeface="Montserrat"/>
                <a:cs typeface="Montserrat"/>
                <a:sym typeface="Montserrat"/>
              </a:defRPr>
            </a:lvl7pPr>
            <a:lvl8pPr indent="-317500" lvl="7" marL="3657600" marR="0" rtl="0" algn="l">
              <a:lnSpc>
                <a:spcPct val="115000"/>
              </a:lnSpc>
              <a:spcBef>
                <a:spcPts val="1600"/>
              </a:spcBef>
              <a:spcAft>
                <a:spcPts val="0"/>
              </a:spcAft>
              <a:buClr>
                <a:srgbClr val="002840"/>
              </a:buClr>
              <a:buSzPts val="1400"/>
              <a:buFont typeface="Montserrat"/>
              <a:buChar char="○"/>
              <a:defRPr b="0" i="0" sz="1400" u="none" cap="none" strike="noStrike">
                <a:solidFill>
                  <a:srgbClr val="002840"/>
                </a:solidFill>
                <a:latin typeface="Montserrat"/>
                <a:ea typeface="Montserrat"/>
                <a:cs typeface="Montserrat"/>
                <a:sym typeface="Montserrat"/>
              </a:defRPr>
            </a:lvl8pPr>
            <a:lvl9pPr indent="-317500" lvl="8" marL="4114800" marR="0" rtl="0" algn="l">
              <a:lnSpc>
                <a:spcPct val="115000"/>
              </a:lnSpc>
              <a:spcBef>
                <a:spcPts val="1600"/>
              </a:spcBef>
              <a:spcAft>
                <a:spcPts val="1600"/>
              </a:spcAft>
              <a:buClr>
                <a:srgbClr val="002840"/>
              </a:buClr>
              <a:buSzPts val="1400"/>
              <a:buFont typeface="Montserrat"/>
              <a:buChar char="■"/>
              <a:defRPr b="0" i="0" sz="1400" u="none" cap="none" strike="noStrike">
                <a:solidFill>
                  <a:srgbClr val="002840"/>
                </a:solidFill>
                <a:latin typeface="Montserrat"/>
                <a:ea typeface="Montserrat"/>
                <a:cs typeface="Montserrat"/>
                <a:sym typeface="Montserrat"/>
              </a:defRPr>
            </a:lvl9pPr>
          </a:lstStyle>
          <a:p/>
        </p:txBody>
      </p:sp>
      <p:sp>
        <p:nvSpPr>
          <p:cNvPr id="34" name="Google Shape;34;p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cxnSp>
        <p:nvCxnSpPr>
          <p:cNvPr id="35" name="Google Shape;35;p9"/>
          <p:cNvCxnSpPr/>
          <p:nvPr/>
        </p:nvCxnSpPr>
        <p:spPr>
          <a:xfrm>
            <a:off x="471500" y="0"/>
            <a:ext cx="0" cy="5144400"/>
          </a:xfrm>
          <a:prstGeom prst="straightConnector1">
            <a:avLst/>
          </a:prstGeom>
          <a:noFill/>
          <a:ln cap="flat" cmpd="sng" w="9525">
            <a:solidFill>
              <a:srgbClr val="EFEFEF"/>
            </a:solidFill>
            <a:prstDash val="solid"/>
            <a:round/>
            <a:headEnd len="sm" w="sm" type="none"/>
            <a:tailEnd len="sm" w="sm" type="none"/>
          </a:ln>
        </p:spPr>
      </p:cxnSp>
      <p:sp>
        <p:nvSpPr>
          <p:cNvPr id="36" name="Google Shape;36;p9"/>
          <p:cNvSpPr txBox="1"/>
          <p:nvPr/>
        </p:nvSpPr>
        <p:spPr>
          <a:xfrm rot="-5400000">
            <a:off x="-1395925" y="3133175"/>
            <a:ext cx="3257700" cy="467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700"/>
              <a:buFont typeface="Arial"/>
              <a:buNone/>
            </a:pPr>
            <a:r>
              <a:rPr b="1" i="0" lang="en" sz="700" u="none" cap="none" strike="noStrike">
                <a:solidFill>
                  <a:srgbClr val="002840"/>
                </a:solidFill>
                <a:latin typeface="Montserrat"/>
                <a:ea typeface="Montserrat"/>
                <a:cs typeface="Montserrat"/>
                <a:sym typeface="Montserrat"/>
              </a:rPr>
              <a:t>RETAIL SUMMIT 2023  |  POLAND &amp; CEE</a:t>
            </a:r>
            <a:endParaRPr b="1" i="0" sz="700" u="none" cap="none" strike="noStrike">
              <a:solidFill>
                <a:srgbClr val="002840"/>
              </a:solidFill>
              <a:latin typeface="Montserrat"/>
              <a:ea typeface="Montserrat"/>
              <a:cs typeface="Montserrat"/>
              <a:sym typeface="Montserrat"/>
            </a:endParaRPr>
          </a:p>
        </p:txBody>
      </p:sp>
      <p:pic>
        <p:nvPicPr>
          <p:cNvPr id="37" name="Google Shape;37;p9"/>
          <p:cNvPicPr preferRelativeResize="0"/>
          <p:nvPr/>
        </p:nvPicPr>
        <p:blipFill rotWithShape="1">
          <a:blip r:embed="rId1">
            <a:alphaModFix/>
          </a:blip>
          <a:srcRect b="0" l="0" r="0" t="0"/>
          <a:stretch/>
        </p:blipFill>
        <p:spPr>
          <a:xfrm>
            <a:off x="44800" y="503475"/>
            <a:ext cx="382000" cy="183750"/>
          </a:xfrm>
          <a:prstGeom prst="rect">
            <a:avLst/>
          </a:prstGeom>
          <a:noFill/>
          <a:ln>
            <a:noFill/>
          </a:ln>
        </p:spPr>
      </p:pic>
      <p:pic>
        <p:nvPicPr>
          <p:cNvPr id="38" name="Google Shape;38;p9"/>
          <p:cNvPicPr preferRelativeResize="0"/>
          <p:nvPr/>
        </p:nvPicPr>
        <p:blipFill rotWithShape="1">
          <a:blip r:embed="rId2">
            <a:alphaModFix/>
          </a:blip>
          <a:srcRect b="0" l="0" r="0" t="0"/>
          <a:stretch/>
        </p:blipFill>
        <p:spPr>
          <a:xfrm>
            <a:off x="95250" y="100025"/>
            <a:ext cx="266850" cy="26685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 id="2147483663" r:id="rId12"/>
    <p:sldLayoutId id="2147483664" r:id="rId13"/>
    <p:sldLayoutId id="2147483665" r:id="rId14"/>
    <p:sldLayoutId id="2147483666" r:id="rId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89" name="Shape 89"/>
        <p:cNvGrpSpPr/>
        <p:nvPr/>
      </p:nvGrpSpPr>
      <p:grpSpPr>
        <a:xfrm>
          <a:off x="0" y="0"/>
          <a:ext cx="0" cy="0"/>
          <a:chOff x="0" y="0"/>
          <a:chExt cx="0" cy="0"/>
        </a:xfrm>
      </p:grpSpPr>
      <p:sp>
        <p:nvSpPr>
          <p:cNvPr id="90" name="Google Shape;90;g227acbcab98_0_944"/>
          <p:cNvSpPr/>
          <p:nvPr/>
        </p:nvSpPr>
        <p:spPr>
          <a:xfrm>
            <a:off x="-12275" y="-4750"/>
            <a:ext cx="483900" cy="51531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 name="Google Shape;91;g227acbcab98_0_944"/>
          <p:cNvSpPr txBox="1"/>
          <p:nvPr>
            <p:ph type="title"/>
          </p:nvPr>
        </p:nvSpPr>
        <p:spPr>
          <a:xfrm>
            <a:off x="688575" y="445025"/>
            <a:ext cx="57615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002840"/>
              </a:buClr>
              <a:buSzPts val="2800"/>
              <a:buFont typeface="Arial"/>
              <a:buNone/>
              <a:defRPr b="1" i="0" sz="2800" u="none" cap="none" strike="noStrike">
                <a:solidFill>
                  <a:srgbClr val="002840"/>
                </a:solidFill>
                <a:latin typeface="Arial"/>
                <a:ea typeface="Arial"/>
                <a:cs typeface="Arial"/>
                <a:sym typeface="Arial"/>
              </a:defRPr>
            </a:lvl1pPr>
            <a:lvl2pPr lvl="1" marR="0" rtl="0" algn="l">
              <a:lnSpc>
                <a:spcPct val="100000"/>
              </a:lnSpc>
              <a:spcBef>
                <a:spcPts val="0"/>
              </a:spcBef>
              <a:spcAft>
                <a:spcPts val="0"/>
              </a:spcAft>
              <a:buClr>
                <a:srgbClr val="002840"/>
              </a:buClr>
              <a:buSzPts val="2800"/>
              <a:buFont typeface="Arial"/>
              <a:buNone/>
              <a:defRPr b="1" i="0" sz="2800" u="none" cap="none" strike="noStrike">
                <a:solidFill>
                  <a:srgbClr val="002840"/>
                </a:solidFill>
                <a:latin typeface="Arial"/>
                <a:ea typeface="Arial"/>
                <a:cs typeface="Arial"/>
                <a:sym typeface="Arial"/>
              </a:defRPr>
            </a:lvl2pPr>
            <a:lvl3pPr lvl="2" marR="0" rtl="0" algn="l">
              <a:lnSpc>
                <a:spcPct val="100000"/>
              </a:lnSpc>
              <a:spcBef>
                <a:spcPts val="0"/>
              </a:spcBef>
              <a:spcAft>
                <a:spcPts val="0"/>
              </a:spcAft>
              <a:buClr>
                <a:srgbClr val="002840"/>
              </a:buClr>
              <a:buSzPts val="2800"/>
              <a:buFont typeface="Arial"/>
              <a:buNone/>
              <a:defRPr b="1" i="0" sz="2800" u="none" cap="none" strike="noStrike">
                <a:solidFill>
                  <a:srgbClr val="002840"/>
                </a:solidFill>
                <a:latin typeface="Arial"/>
                <a:ea typeface="Arial"/>
                <a:cs typeface="Arial"/>
                <a:sym typeface="Arial"/>
              </a:defRPr>
            </a:lvl3pPr>
            <a:lvl4pPr lvl="3" marR="0" rtl="0" algn="l">
              <a:lnSpc>
                <a:spcPct val="100000"/>
              </a:lnSpc>
              <a:spcBef>
                <a:spcPts val="0"/>
              </a:spcBef>
              <a:spcAft>
                <a:spcPts val="0"/>
              </a:spcAft>
              <a:buClr>
                <a:srgbClr val="002840"/>
              </a:buClr>
              <a:buSzPts val="2800"/>
              <a:buFont typeface="Arial"/>
              <a:buNone/>
              <a:defRPr b="1" i="0" sz="2800" u="none" cap="none" strike="noStrike">
                <a:solidFill>
                  <a:srgbClr val="002840"/>
                </a:solidFill>
                <a:latin typeface="Arial"/>
                <a:ea typeface="Arial"/>
                <a:cs typeface="Arial"/>
                <a:sym typeface="Arial"/>
              </a:defRPr>
            </a:lvl4pPr>
            <a:lvl5pPr lvl="4" marR="0" rtl="0" algn="l">
              <a:lnSpc>
                <a:spcPct val="100000"/>
              </a:lnSpc>
              <a:spcBef>
                <a:spcPts val="0"/>
              </a:spcBef>
              <a:spcAft>
                <a:spcPts val="0"/>
              </a:spcAft>
              <a:buClr>
                <a:srgbClr val="002840"/>
              </a:buClr>
              <a:buSzPts val="2800"/>
              <a:buFont typeface="Arial"/>
              <a:buNone/>
              <a:defRPr b="1" i="0" sz="2800" u="none" cap="none" strike="noStrike">
                <a:solidFill>
                  <a:srgbClr val="002840"/>
                </a:solidFill>
                <a:latin typeface="Arial"/>
                <a:ea typeface="Arial"/>
                <a:cs typeface="Arial"/>
                <a:sym typeface="Arial"/>
              </a:defRPr>
            </a:lvl5pPr>
            <a:lvl6pPr lvl="5" marR="0" rtl="0" algn="l">
              <a:lnSpc>
                <a:spcPct val="100000"/>
              </a:lnSpc>
              <a:spcBef>
                <a:spcPts val="0"/>
              </a:spcBef>
              <a:spcAft>
                <a:spcPts val="0"/>
              </a:spcAft>
              <a:buClr>
                <a:srgbClr val="002840"/>
              </a:buClr>
              <a:buSzPts val="2800"/>
              <a:buFont typeface="Arial"/>
              <a:buNone/>
              <a:defRPr b="1" i="0" sz="2800" u="none" cap="none" strike="noStrike">
                <a:solidFill>
                  <a:srgbClr val="002840"/>
                </a:solidFill>
                <a:latin typeface="Arial"/>
                <a:ea typeface="Arial"/>
                <a:cs typeface="Arial"/>
                <a:sym typeface="Arial"/>
              </a:defRPr>
            </a:lvl6pPr>
            <a:lvl7pPr lvl="6" marR="0" rtl="0" algn="l">
              <a:lnSpc>
                <a:spcPct val="100000"/>
              </a:lnSpc>
              <a:spcBef>
                <a:spcPts val="0"/>
              </a:spcBef>
              <a:spcAft>
                <a:spcPts val="0"/>
              </a:spcAft>
              <a:buClr>
                <a:srgbClr val="002840"/>
              </a:buClr>
              <a:buSzPts val="2800"/>
              <a:buFont typeface="Arial"/>
              <a:buNone/>
              <a:defRPr b="1" i="0" sz="2800" u="none" cap="none" strike="noStrike">
                <a:solidFill>
                  <a:srgbClr val="002840"/>
                </a:solidFill>
                <a:latin typeface="Arial"/>
                <a:ea typeface="Arial"/>
                <a:cs typeface="Arial"/>
                <a:sym typeface="Arial"/>
              </a:defRPr>
            </a:lvl7pPr>
            <a:lvl8pPr lvl="7" marR="0" rtl="0" algn="l">
              <a:lnSpc>
                <a:spcPct val="100000"/>
              </a:lnSpc>
              <a:spcBef>
                <a:spcPts val="0"/>
              </a:spcBef>
              <a:spcAft>
                <a:spcPts val="0"/>
              </a:spcAft>
              <a:buClr>
                <a:srgbClr val="002840"/>
              </a:buClr>
              <a:buSzPts val="2800"/>
              <a:buFont typeface="Arial"/>
              <a:buNone/>
              <a:defRPr b="1" i="0" sz="2800" u="none" cap="none" strike="noStrike">
                <a:solidFill>
                  <a:srgbClr val="002840"/>
                </a:solidFill>
                <a:latin typeface="Arial"/>
                <a:ea typeface="Arial"/>
                <a:cs typeface="Arial"/>
                <a:sym typeface="Arial"/>
              </a:defRPr>
            </a:lvl8pPr>
            <a:lvl9pPr lvl="8" marR="0" rtl="0" algn="l">
              <a:lnSpc>
                <a:spcPct val="100000"/>
              </a:lnSpc>
              <a:spcBef>
                <a:spcPts val="0"/>
              </a:spcBef>
              <a:spcAft>
                <a:spcPts val="0"/>
              </a:spcAft>
              <a:buClr>
                <a:srgbClr val="002840"/>
              </a:buClr>
              <a:buSzPts val="2800"/>
              <a:buFont typeface="Arial"/>
              <a:buNone/>
              <a:defRPr b="1" i="0" sz="2800" u="none" cap="none" strike="noStrike">
                <a:solidFill>
                  <a:srgbClr val="002840"/>
                </a:solidFill>
                <a:latin typeface="Arial"/>
                <a:ea typeface="Arial"/>
                <a:cs typeface="Arial"/>
                <a:sym typeface="Arial"/>
              </a:defRPr>
            </a:lvl9pPr>
          </a:lstStyle>
          <a:p/>
        </p:txBody>
      </p:sp>
      <p:sp>
        <p:nvSpPr>
          <p:cNvPr id="92" name="Google Shape;92;g227acbcab98_0_944"/>
          <p:cNvSpPr txBox="1"/>
          <p:nvPr>
            <p:ph idx="1" type="body"/>
          </p:nvPr>
        </p:nvSpPr>
        <p:spPr>
          <a:xfrm>
            <a:off x="688575" y="1304525"/>
            <a:ext cx="5761500" cy="3264300"/>
          </a:xfrm>
          <a:prstGeom prst="rect">
            <a:avLst/>
          </a:prstGeom>
          <a:noFill/>
          <a:ln>
            <a:noFill/>
          </a:ln>
        </p:spPr>
        <p:txBody>
          <a:bodyPr anchorCtr="0" anchor="t" bIns="91425" lIns="91425" spcFirstLastPara="1" rIns="91425" wrap="square" tIns="91425">
            <a:noAutofit/>
          </a:bodyPr>
          <a:lstStyle>
            <a:lvl1pPr indent="-323850" lvl="0" marL="457200" marR="0" rtl="0" algn="l">
              <a:lnSpc>
                <a:spcPct val="115000"/>
              </a:lnSpc>
              <a:spcBef>
                <a:spcPts val="0"/>
              </a:spcBef>
              <a:spcAft>
                <a:spcPts val="0"/>
              </a:spcAft>
              <a:buClr>
                <a:srgbClr val="002840"/>
              </a:buClr>
              <a:buSzPts val="1500"/>
              <a:buFont typeface="Arial"/>
              <a:buChar char="●"/>
              <a:defRPr b="0" i="0" sz="1500" u="none" cap="none" strike="noStrike">
                <a:solidFill>
                  <a:srgbClr val="002840"/>
                </a:solidFill>
                <a:latin typeface="Arial"/>
                <a:ea typeface="Arial"/>
                <a:cs typeface="Arial"/>
                <a:sym typeface="Arial"/>
              </a:defRPr>
            </a:lvl1pPr>
            <a:lvl2pPr indent="-317500" lvl="1" marL="914400" marR="0" rtl="0" algn="l">
              <a:lnSpc>
                <a:spcPct val="115000"/>
              </a:lnSpc>
              <a:spcBef>
                <a:spcPts val="1600"/>
              </a:spcBef>
              <a:spcAft>
                <a:spcPts val="0"/>
              </a:spcAft>
              <a:buClr>
                <a:srgbClr val="002840"/>
              </a:buClr>
              <a:buSzPts val="1400"/>
              <a:buFont typeface="Arial"/>
              <a:buChar char="○"/>
              <a:defRPr b="0" i="0" sz="1400" u="none" cap="none" strike="noStrike">
                <a:solidFill>
                  <a:srgbClr val="002840"/>
                </a:solidFill>
                <a:latin typeface="Arial"/>
                <a:ea typeface="Arial"/>
                <a:cs typeface="Arial"/>
                <a:sym typeface="Arial"/>
              </a:defRPr>
            </a:lvl2pPr>
            <a:lvl3pPr indent="-311150" lvl="2" marL="1371600" marR="0" rtl="0" algn="l">
              <a:lnSpc>
                <a:spcPct val="115000"/>
              </a:lnSpc>
              <a:spcBef>
                <a:spcPts val="1600"/>
              </a:spcBef>
              <a:spcAft>
                <a:spcPts val="0"/>
              </a:spcAft>
              <a:buClr>
                <a:srgbClr val="002840"/>
              </a:buClr>
              <a:buSzPts val="1300"/>
              <a:buFont typeface="Arial"/>
              <a:buChar char="■"/>
              <a:defRPr b="0" i="0" sz="1300" u="none" cap="none" strike="noStrike">
                <a:solidFill>
                  <a:srgbClr val="002840"/>
                </a:solidFill>
                <a:latin typeface="Arial"/>
                <a:ea typeface="Arial"/>
                <a:cs typeface="Arial"/>
                <a:sym typeface="Arial"/>
              </a:defRPr>
            </a:lvl3pPr>
            <a:lvl4pPr indent="-317500" lvl="3" marL="1828800" marR="0" rtl="0" algn="l">
              <a:lnSpc>
                <a:spcPct val="115000"/>
              </a:lnSpc>
              <a:spcBef>
                <a:spcPts val="1600"/>
              </a:spcBef>
              <a:spcAft>
                <a:spcPts val="0"/>
              </a:spcAft>
              <a:buClr>
                <a:srgbClr val="002840"/>
              </a:buClr>
              <a:buSzPts val="1400"/>
              <a:buFont typeface="Arial"/>
              <a:buChar char="●"/>
              <a:defRPr b="0" i="0" sz="1400" u="none" cap="none" strike="noStrike">
                <a:solidFill>
                  <a:srgbClr val="002840"/>
                </a:solidFill>
                <a:latin typeface="Arial"/>
                <a:ea typeface="Arial"/>
                <a:cs typeface="Arial"/>
                <a:sym typeface="Arial"/>
              </a:defRPr>
            </a:lvl4pPr>
            <a:lvl5pPr indent="-317500" lvl="4" marL="2286000" marR="0" rtl="0" algn="l">
              <a:lnSpc>
                <a:spcPct val="115000"/>
              </a:lnSpc>
              <a:spcBef>
                <a:spcPts val="1600"/>
              </a:spcBef>
              <a:spcAft>
                <a:spcPts val="0"/>
              </a:spcAft>
              <a:buClr>
                <a:srgbClr val="002840"/>
              </a:buClr>
              <a:buSzPts val="1400"/>
              <a:buFont typeface="Arial"/>
              <a:buChar char="○"/>
              <a:defRPr b="0" i="0" sz="1400" u="none" cap="none" strike="noStrike">
                <a:solidFill>
                  <a:srgbClr val="002840"/>
                </a:solidFill>
                <a:latin typeface="Arial"/>
                <a:ea typeface="Arial"/>
                <a:cs typeface="Arial"/>
                <a:sym typeface="Arial"/>
              </a:defRPr>
            </a:lvl5pPr>
            <a:lvl6pPr indent="-317500" lvl="5" marL="2743200" marR="0" rtl="0" algn="l">
              <a:lnSpc>
                <a:spcPct val="115000"/>
              </a:lnSpc>
              <a:spcBef>
                <a:spcPts val="1600"/>
              </a:spcBef>
              <a:spcAft>
                <a:spcPts val="0"/>
              </a:spcAft>
              <a:buClr>
                <a:srgbClr val="002840"/>
              </a:buClr>
              <a:buSzPts val="1400"/>
              <a:buFont typeface="Arial"/>
              <a:buChar char="■"/>
              <a:defRPr b="0" i="0" sz="1400" u="none" cap="none" strike="noStrike">
                <a:solidFill>
                  <a:srgbClr val="002840"/>
                </a:solidFill>
                <a:latin typeface="Arial"/>
                <a:ea typeface="Arial"/>
                <a:cs typeface="Arial"/>
                <a:sym typeface="Arial"/>
              </a:defRPr>
            </a:lvl6pPr>
            <a:lvl7pPr indent="-317500" lvl="6" marL="3200400" marR="0" rtl="0" algn="l">
              <a:lnSpc>
                <a:spcPct val="115000"/>
              </a:lnSpc>
              <a:spcBef>
                <a:spcPts val="1600"/>
              </a:spcBef>
              <a:spcAft>
                <a:spcPts val="0"/>
              </a:spcAft>
              <a:buClr>
                <a:srgbClr val="002840"/>
              </a:buClr>
              <a:buSzPts val="1400"/>
              <a:buFont typeface="Arial"/>
              <a:buChar char="●"/>
              <a:defRPr b="0" i="0" sz="1400" u="none" cap="none" strike="noStrike">
                <a:solidFill>
                  <a:srgbClr val="002840"/>
                </a:solidFill>
                <a:latin typeface="Arial"/>
                <a:ea typeface="Arial"/>
                <a:cs typeface="Arial"/>
                <a:sym typeface="Arial"/>
              </a:defRPr>
            </a:lvl7pPr>
            <a:lvl8pPr indent="-317500" lvl="7" marL="3657600" marR="0" rtl="0" algn="l">
              <a:lnSpc>
                <a:spcPct val="115000"/>
              </a:lnSpc>
              <a:spcBef>
                <a:spcPts val="1600"/>
              </a:spcBef>
              <a:spcAft>
                <a:spcPts val="0"/>
              </a:spcAft>
              <a:buClr>
                <a:srgbClr val="002840"/>
              </a:buClr>
              <a:buSzPts val="1400"/>
              <a:buFont typeface="Arial"/>
              <a:buChar char="○"/>
              <a:defRPr b="0" i="0" sz="1400" u="none" cap="none" strike="noStrike">
                <a:solidFill>
                  <a:srgbClr val="002840"/>
                </a:solidFill>
                <a:latin typeface="Arial"/>
                <a:ea typeface="Arial"/>
                <a:cs typeface="Arial"/>
                <a:sym typeface="Arial"/>
              </a:defRPr>
            </a:lvl8pPr>
            <a:lvl9pPr indent="-317500" lvl="8" marL="4114800" marR="0" rtl="0" algn="l">
              <a:lnSpc>
                <a:spcPct val="115000"/>
              </a:lnSpc>
              <a:spcBef>
                <a:spcPts val="1600"/>
              </a:spcBef>
              <a:spcAft>
                <a:spcPts val="1600"/>
              </a:spcAft>
              <a:buClr>
                <a:srgbClr val="002840"/>
              </a:buClr>
              <a:buSzPts val="1400"/>
              <a:buFont typeface="Arial"/>
              <a:buChar char="■"/>
              <a:defRPr b="0" i="0" sz="1400" u="none" cap="none" strike="noStrike">
                <a:solidFill>
                  <a:srgbClr val="002840"/>
                </a:solidFill>
                <a:latin typeface="Arial"/>
                <a:ea typeface="Arial"/>
                <a:cs typeface="Arial"/>
                <a:sym typeface="Arial"/>
              </a:defRPr>
            </a:lvl9pPr>
          </a:lstStyle>
          <a:p/>
        </p:txBody>
      </p:sp>
      <p:sp>
        <p:nvSpPr>
          <p:cNvPr id="93" name="Google Shape;93;g227acbcab98_0_94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cxnSp>
        <p:nvCxnSpPr>
          <p:cNvPr id="94" name="Google Shape;94;g227acbcab98_0_944"/>
          <p:cNvCxnSpPr/>
          <p:nvPr/>
        </p:nvCxnSpPr>
        <p:spPr>
          <a:xfrm>
            <a:off x="471500" y="-4750"/>
            <a:ext cx="0" cy="5153100"/>
          </a:xfrm>
          <a:prstGeom prst="straightConnector1">
            <a:avLst/>
          </a:prstGeom>
          <a:noFill/>
          <a:ln cap="flat" cmpd="sng" w="9525">
            <a:solidFill>
              <a:srgbClr val="EFEFEF"/>
            </a:solidFill>
            <a:prstDash val="solid"/>
            <a:round/>
            <a:headEnd len="sm" w="sm" type="none"/>
            <a:tailEnd len="sm" w="sm" type="none"/>
          </a:ln>
        </p:spPr>
      </p:cxnSp>
      <p:sp>
        <p:nvSpPr>
          <p:cNvPr id="95" name="Google Shape;95;g227acbcab98_0_944"/>
          <p:cNvSpPr txBox="1"/>
          <p:nvPr/>
        </p:nvSpPr>
        <p:spPr>
          <a:xfrm rot="-5400000">
            <a:off x="-1400175" y="3128825"/>
            <a:ext cx="3257700" cy="4764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700"/>
              <a:buFont typeface="Arial"/>
              <a:buNone/>
            </a:pPr>
            <a:r>
              <a:rPr b="1" i="0" lang="en" sz="700" u="none" cap="none" strike="noStrike">
                <a:solidFill>
                  <a:srgbClr val="002840"/>
                </a:solidFill>
                <a:latin typeface="Arial"/>
                <a:ea typeface="Arial"/>
                <a:cs typeface="Arial"/>
                <a:sym typeface="Arial"/>
              </a:rPr>
              <a:t>BLOOMREACH</a:t>
            </a:r>
            <a:endParaRPr b="1" i="0" sz="700" u="none" cap="none" strike="noStrike">
              <a:solidFill>
                <a:srgbClr val="002840"/>
              </a:solidFill>
              <a:latin typeface="Arial"/>
              <a:ea typeface="Arial"/>
              <a:cs typeface="Arial"/>
              <a:sym typeface="Arial"/>
            </a:endParaRPr>
          </a:p>
        </p:txBody>
      </p:sp>
      <p:pic>
        <p:nvPicPr>
          <p:cNvPr id="96" name="Google Shape;96;g227acbcab98_0_944"/>
          <p:cNvPicPr preferRelativeResize="0"/>
          <p:nvPr/>
        </p:nvPicPr>
        <p:blipFill rotWithShape="1">
          <a:blip r:embed="rId1">
            <a:alphaModFix/>
          </a:blip>
          <a:srcRect b="0" l="0" r="0" t="0"/>
          <a:stretch/>
        </p:blipFill>
        <p:spPr>
          <a:xfrm>
            <a:off x="95250" y="100025"/>
            <a:ext cx="266850" cy="266850"/>
          </a:xfrm>
          <a:prstGeom prst="rect">
            <a:avLst/>
          </a:prstGeom>
          <a:noFill/>
          <a:ln>
            <a:noFill/>
          </a:ln>
        </p:spPr>
      </p:pic>
      <p:pic>
        <p:nvPicPr>
          <p:cNvPr id="97" name="Google Shape;97;g227acbcab98_0_944"/>
          <p:cNvPicPr preferRelativeResize="0"/>
          <p:nvPr/>
        </p:nvPicPr>
        <p:blipFill rotWithShape="1">
          <a:blip r:embed="rId2">
            <a:alphaModFix/>
          </a:blip>
          <a:srcRect b="0" l="0" r="0" t="0"/>
          <a:stretch/>
        </p:blipFill>
        <p:spPr>
          <a:xfrm>
            <a:off x="44800" y="503475"/>
            <a:ext cx="382000" cy="18375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133" name="Shape 133"/>
        <p:cNvGrpSpPr/>
        <p:nvPr/>
      </p:nvGrpSpPr>
      <p:grpSpPr>
        <a:xfrm>
          <a:off x="0" y="0"/>
          <a:ext cx="0" cy="0"/>
          <a:chOff x="0" y="0"/>
          <a:chExt cx="0" cy="0"/>
        </a:xfrm>
      </p:grpSpPr>
      <p:sp>
        <p:nvSpPr>
          <p:cNvPr id="134" name="Google Shape;134;g227acbcab98_0_987"/>
          <p:cNvSpPr txBox="1"/>
          <p:nvPr>
            <p:ph type="title"/>
          </p:nvPr>
        </p:nvSpPr>
        <p:spPr>
          <a:xfrm>
            <a:off x="926700" y="445025"/>
            <a:ext cx="57615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2800"/>
              <a:buFont typeface="Montserrat"/>
              <a:buNone/>
              <a:defRPr b="1" i="0" sz="2800" u="none" cap="none" strike="noStrike">
                <a:solidFill>
                  <a:schemeClr val="dk1"/>
                </a:solidFill>
                <a:latin typeface="Montserrat"/>
                <a:ea typeface="Montserrat"/>
                <a:cs typeface="Montserrat"/>
                <a:sym typeface="Montserrat"/>
              </a:defRPr>
            </a:lvl1pPr>
            <a:lvl2pPr lvl="1" marR="0" rtl="0" algn="l">
              <a:lnSpc>
                <a:spcPct val="100000"/>
              </a:lnSpc>
              <a:spcBef>
                <a:spcPts val="0"/>
              </a:spcBef>
              <a:spcAft>
                <a:spcPts val="0"/>
              </a:spcAft>
              <a:buClr>
                <a:schemeClr val="dk1"/>
              </a:buClr>
              <a:buSzPts val="2800"/>
              <a:buFont typeface="Montserrat"/>
              <a:buNone/>
              <a:defRPr b="1" i="0" sz="2800" u="none" cap="none" strike="noStrike">
                <a:solidFill>
                  <a:schemeClr val="dk1"/>
                </a:solidFill>
                <a:latin typeface="Montserrat"/>
                <a:ea typeface="Montserrat"/>
                <a:cs typeface="Montserrat"/>
                <a:sym typeface="Montserrat"/>
              </a:defRPr>
            </a:lvl2pPr>
            <a:lvl3pPr lvl="2" marR="0" rtl="0" algn="l">
              <a:lnSpc>
                <a:spcPct val="100000"/>
              </a:lnSpc>
              <a:spcBef>
                <a:spcPts val="0"/>
              </a:spcBef>
              <a:spcAft>
                <a:spcPts val="0"/>
              </a:spcAft>
              <a:buClr>
                <a:schemeClr val="dk1"/>
              </a:buClr>
              <a:buSzPts val="2800"/>
              <a:buFont typeface="Montserrat"/>
              <a:buNone/>
              <a:defRPr b="1" i="0" sz="2800" u="none" cap="none" strike="noStrike">
                <a:solidFill>
                  <a:schemeClr val="dk1"/>
                </a:solidFill>
                <a:latin typeface="Montserrat"/>
                <a:ea typeface="Montserrat"/>
                <a:cs typeface="Montserrat"/>
                <a:sym typeface="Montserrat"/>
              </a:defRPr>
            </a:lvl3pPr>
            <a:lvl4pPr lvl="3" marR="0" rtl="0" algn="l">
              <a:lnSpc>
                <a:spcPct val="100000"/>
              </a:lnSpc>
              <a:spcBef>
                <a:spcPts val="0"/>
              </a:spcBef>
              <a:spcAft>
                <a:spcPts val="0"/>
              </a:spcAft>
              <a:buClr>
                <a:schemeClr val="dk1"/>
              </a:buClr>
              <a:buSzPts val="2800"/>
              <a:buFont typeface="Montserrat"/>
              <a:buNone/>
              <a:defRPr b="1" i="0" sz="2800" u="none" cap="none" strike="noStrike">
                <a:solidFill>
                  <a:schemeClr val="dk1"/>
                </a:solidFill>
                <a:latin typeface="Montserrat"/>
                <a:ea typeface="Montserrat"/>
                <a:cs typeface="Montserrat"/>
                <a:sym typeface="Montserrat"/>
              </a:defRPr>
            </a:lvl4pPr>
            <a:lvl5pPr lvl="4" marR="0" rtl="0" algn="l">
              <a:lnSpc>
                <a:spcPct val="100000"/>
              </a:lnSpc>
              <a:spcBef>
                <a:spcPts val="0"/>
              </a:spcBef>
              <a:spcAft>
                <a:spcPts val="0"/>
              </a:spcAft>
              <a:buClr>
                <a:schemeClr val="dk1"/>
              </a:buClr>
              <a:buSzPts val="2800"/>
              <a:buFont typeface="Montserrat"/>
              <a:buNone/>
              <a:defRPr b="1" i="0" sz="2800" u="none" cap="none" strike="noStrike">
                <a:solidFill>
                  <a:schemeClr val="dk1"/>
                </a:solidFill>
                <a:latin typeface="Montserrat"/>
                <a:ea typeface="Montserrat"/>
                <a:cs typeface="Montserrat"/>
                <a:sym typeface="Montserrat"/>
              </a:defRPr>
            </a:lvl5pPr>
            <a:lvl6pPr lvl="5" marR="0" rtl="0" algn="l">
              <a:lnSpc>
                <a:spcPct val="100000"/>
              </a:lnSpc>
              <a:spcBef>
                <a:spcPts val="0"/>
              </a:spcBef>
              <a:spcAft>
                <a:spcPts val="0"/>
              </a:spcAft>
              <a:buClr>
                <a:schemeClr val="dk1"/>
              </a:buClr>
              <a:buSzPts val="2800"/>
              <a:buFont typeface="Montserrat"/>
              <a:buNone/>
              <a:defRPr b="1" i="0" sz="2800" u="none" cap="none" strike="noStrike">
                <a:solidFill>
                  <a:schemeClr val="dk1"/>
                </a:solidFill>
                <a:latin typeface="Montserrat"/>
                <a:ea typeface="Montserrat"/>
                <a:cs typeface="Montserrat"/>
                <a:sym typeface="Montserrat"/>
              </a:defRPr>
            </a:lvl6pPr>
            <a:lvl7pPr lvl="6" marR="0" rtl="0" algn="l">
              <a:lnSpc>
                <a:spcPct val="100000"/>
              </a:lnSpc>
              <a:spcBef>
                <a:spcPts val="0"/>
              </a:spcBef>
              <a:spcAft>
                <a:spcPts val="0"/>
              </a:spcAft>
              <a:buClr>
                <a:schemeClr val="dk1"/>
              </a:buClr>
              <a:buSzPts val="2800"/>
              <a:buFont typeface="Montserrat"/>
              <a:buNone/>
              <a:defRPr b="1" i="0" sz="2800" u="none" cap="none" strike="noStrike">
                <a:solidFill>
                  <a:schemeClr val="dk1"/>
                </a:solidFill>
                <a:latin typeface="Montserrat"/>
                <a:ea typeface="Montserrat"/>
                <a:cs typeface="Montserrat"/>
                <a:sym typeface="Montserrat"/>
              </a:defRPr>
            </a:lvl7pPr>
            <a:lvl8pPr lvl="7" marR="0" rtl="0" algn="l">
              <a:lnSpc>
                <a:spcPct val="100000"/>
              </a:lnSpc>
              <a:spcBef>
                <a:spcPts val="0"/>
              </a:spcBef>
              <a:spcAft>
                <a:spcPts val="0"/>
              </a:spcAft>
              <a:buClr>
                <a:schemeClr val="dk1"/>
              </a:buClr>
              <a:buSzPts val="2800"/>
              <a:buFont typeface="Montserrat"/>
              <a:buNone/>
              <a:defRPr b="1" i="0" sz="2800" u="none" cap="none" strike="noStrike">
                <a:solidFill>
                  <a:schemeClr val="dk1"/>
                </a:solidFill>
                <a:latin typeface="Montserrat"/>
                <a:ea typeface="Montserrat"/>
                <a:cs typeface="Montserrat"/>
                <a:sym typeface="Montserrat"/>
              </a:defRPr>
            </a:lvl8pPr>
            <a:lvl9pPr lvl="8" marR="0" rtl="0" algn="l">
              <a:lnSpc>
                <a:spcPct val="100000"/>
              </a:lnSpc>
              <a:spcBef>
                <a:spcPts val="0"/>
              </a:spcBef>
              <a:spcAft>
                <a:spcPts val="0"/>
              </a:spcAft>
              <a:buClr>
                <a:schemeClr val="dk1"/>
              </a:buClr>
              <a:buSzPts val="2800"/>
              <a:buFont typeface="Montserrat"/>
              <a:buNone/>
              <a:defRPr b="1" i="0" sz="2800" u="none" cap="none" strike="noStrike">
                <a:solidFill>
                  <a:schemeClr val="dk1"/>
                </a:solidFill>
                <a:latin typeface="Montserrat"/>
                <a:ea typeface="Montserrat"/>
                <a:cs typeface="Montserrat"/>
                <a:sym typeface="Montserrat"/>
              </a:defRPr>
            </a:lvl9pPr>
          </a:lstStyle>
          <a:p/>
        </p:txBody>
      </p:sp>
      <p:sp>
        <p:nvSpPr>
          <p:cNvPr id="135" name="Google Shape;135;g227acbcab98_0_987"/>
          <p:cNvSpPr txBox="1"/>
          <p:nvPr>
            <p:ph idx="1" type="body"/>
          </p:nvPr>
        </p:nvSpPr>
        <p:spPr>
          <a:xfrm>
            <a:off x="926700" y="1304525"/>
            <a:ext cx="5761500" cy="32643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dk1"/>
              </a:buClr>
              <a:buSzPts val="1800"/>
              <a:buFont typeface="Montserrat"/>
              <a:buChar char="●"/>
              <a:defRPr b="0" i="0" sz="1800" u="none" cap="none" strike="noStrike">
                <a:solidFill>
                  <a:schemeClr val="dk1"/>
                </a:solidFill>
                <a:latin typeface="Montserrat"/>
                <a:ea typeface="Montserrat"/>
                <a:cs typeface="Montserrat"/>
                <a:sym typeface="Montserrat"/>
              </a:defRPr>
            </a:lvl1pPr>
            <a:lvl2pPr indent="-317500" lvl="1" marL="914400" marR="0" rtl="0" algn="l">
              <a:lnSpc>
                <a:spcPct val="115000"/>
              </a:lnSpc>
              <a:spcBef>
                <a:spcPts val="1600"/>
              </a:spcBef>
              <a:spcAft>
                <a:spcPts val="0"/>
              </a:spcAft>
              <a:buClr>
                <a:schemeClr val="dk1"/>
              </a:buClr>
              <a:buSzPts val="1400"/>
              <a:buFont typeface="Montserrat"/>
              <a:buChar char="○"/>
              <a:defRPr b="0" i="0" sz="1400" u="none" cap="none" strike="noStrike">
                <a:solidFill>
                  <a:schemeClr val="dk1"/>
                </a:solidFill>
                <a:latin typeface="Montserrat"/>
                <a:ea typeface="Montserrat"/>
                <a:cs typeface="Montserrat"/>
                <a:sym typeface="Montserrat"/>
              </a:defRPr>
            </a:lvl2pPr>
            <a:lvl3pPr indent="-317500" lvl="2" marL="1371600" marR="0" rtl="0" algn="l">
              <a:lnSpc>
                <a:spcPct val="115000"/>
              </a:lnSpc>
              <a:spcBef>
                <a:spcPts val="1600"/>
              </a:spcBef>
              <a:spcAft>
                <a:spcPts val="0"/>
              </a:spcAft>
              <a:buClr>
                <a:schemeClr val="dk1"/>
              </a:buClr>
              <a:buSzPts val="1400"/>
              <a:buFont typeface="Montserrat"/>
              <a:buChar char="■"/>
              <a:defRPr b="0" i="0" sz="1400" u="none" cap="none" strike="noStrike">
                <a:solidFill>
                  <a:schemeClr val="dk1"/>
                </a:solidFill>
                <a:latin typeface="Montserrat"/>
                <a:ea typeface="Montserrat"/>
                <a:cs typeface="Montserrat"/>
                <a:sym typeface="Montserrat"/>
              </a:defRPr>
            </a:lvl3pPr>
            <a:lvl4pPr indent="-317500" lvl="3" marL="1828800" marR="0" rtl="0" algn="l">
              <a:lnSpc>
                <a:spcPct val="115000"/>
              </a:lnSpc>
              <a:spcBef>
                <a:spcPts val="1600"/>
              </a:spcBef>
              <a:spcAft>
                <a:spcPts val="0"/>
              </a:spcAft>
              <a:buClr>
                <a:schemeClr val="dk1"/>
              </a:buClr>
              <a:buSzPts val="1400"/>
              <a:buFont typeface="Montserrat"/>
              <a:buChar char="●"/>
              <a:defRPr b="0" i="0" sz="1400" u="none" cap="none" strike="noStrike">
                <a:solidFill>
                  <a:schemeClr val="dk1"/>
                </a:solidFill>
                <a:latin typeface="Montserrat"/>
                <a:ea typeface="Montserrat"/>
                <a:cs typeface="Montserrat"/>
                <a:sym typeface="Montserrat"/>
              </a:defRPr>
            </a:lvl4pPr>
            <a:lvl5pPr indent="-317500" lvl="4" marL="2286000" marR="0" rtl="0" algn="l">
              <a:lnSpc>
                <a:spcPct val="115000"/>
              </a:lnSpc>
              <a:spcBef>
                <a:spcPts val="1600"/>
              </a:spcBef>
              <a:spcAft>
                <a:spcPts val="0"/>
              </a:spcAft>
              <a:buClr>
                <a:schemeClr val="dk1"/>
              </a:buClr>
              <a:buSzPts val="1400"/>
              <a:buFont typeface="Montserrat"/>
              <a:buChar char="○"/>
              <a:defRPr b="0" i="0" sz="1400" u="none" cap="none" strike="noStrike">
                <a:solidFill>
                  <a:schemeClr val="dk1"/>
                </a:solidFill>
                <a:latin typeface="Montserrat"/>
                <a:ea typeface="Montserrat"/>
                <a:cs typeface="Montserrat"/>
                <a:sym typeface="Montserrat"/>
              </a:defRPr>
            </a:lvl5pPr>
            <a:lvl6pPr indent="-317500" lvl="5" marL="2743200" marR="0" rtl="0" algn="l">
              <a:lnSpc>
                <a:spcPct val="115000"/>
              </a:lnSpc>
              <a:spcBef>
                <a:spcPts val="1600"/>
              </a:spcBef>
              <a:spcAft>
                <a:spcPts val="0"/>
              </a:spcAft>
              <a:buClr>
                <a:schemeClr val="dk1"/>
              </a:buClr>
              <a:buSzPts val="1400"/>
              <a:buFont typeface="Montserrat"/>
              <a:buChar char="■"/>
              <a:defRPr b="0" i="0" sz="1400" u="none" cap="none" strike="noStrike">
                <a:solidFill>
                  <a:schemeClr val="dk1"/>
                </a:solidFill>
                <a:latin typeface="Montserrat"/>
                <a:ea typeface="Montserrat"/>
                <a:cs typeface="Montserrat"/>
                <a:sym typeface="Montserrat"/>
              </a:defRPr>
            </a:lvl6pPr>
            <a:lvl7pPr indent="-317500" lvl="6" marL="3200400" marR="0" rtl="0" algn="l">
              <a:lnSpc>
                <a:spcPct val="115000"/>
              </a:lnSpc>
              <a:spcBef>
                <a:spcPts val="1600"/>
              </a:spcBef>
              <a:spcAft>
                <a:spcPts val="0"/>
              </a:spcAft>
              <a:buClr>
                <a:schemeClr val="dk1"/>
              </a:buClr>
              <a:buSzPts val="1400"/>
              <a:buFont typeface="Montserrat"/>
              <a:buChar char="●"/>
              <a:defRPr b="0" i="0" sz="1400" u="none" cap="none" strike="noStrike">
                <a:solidFill>
                  <a:schemeClr val="dk1"/>
                </a:solidFill>
                <a:latin typeface="Montserrat"/>
                <a:ea typeface="Montserrat"/>
                <a:cs typeface="Montserrat"/>
                <a:sym typeface="Montserrat"/>
              </a:defRPr>
            </a:lvl7pPr>
            <a:lvl8pPr indent="-317500" lvl="7" marL="3657600" marR="0" rtl="0" algn="l">
              <a:lnSpc>
                <a:spcPct val="115000"/>
              </a:lnSpc>
              <a:spcBef>
                <a:spcPts val="1600"/>
              </a:spcBef>
              <a:spcAft>
                <a:spcPts val="0"/>
              </a:spcAft>
              <a:buClr>
                <a:schemeClr val="dk1"/>
              </a:buClr>
              <a:buSzPts val="1400"/>
              <a:buFont typeface="Montserrat"/>
              <a:buChar char="○"/>
              <a:defRPr b="0" i="0" sz="1400" u="none" cap="none" strike="noStrike">
                <a:solidFill>
                  <a:schemeClr val="dk1"/>
                </a:solidFill>
                <a:latin typeface="Montserrat"/>
                <a:ea typeface="Montserrat"/>
                <a:cs typeface="Montserrat"/>
                <a:sym typeface="Montserrat"/>
              </a:defRPr>
            </a:lvl8pPr>
            <a:lvl9pPr indent="-317500" lvl="8" marL="4114800" marR="0" rtl="0" algn="l">
              <a:lnSpc>
                <a:spcPct val="115000"/>
              </a:lnSpc>
              <a:spcBef>
                <a:spcPts val="1600"/>
              </a:spcBef>
              <a:spcAft>
                <a:spcPts val="1600"/>
              </a:spcAft>
              <a:buClr>
                <a:schemeClr val="dk1"/>
              </a:buClr>
              <a:buSzPts val="1400"/>
              <a:buFont typeface="Montserrat"/>
              <a:buChar char="■"/>
              <a:defRPr b="0" i="0" sz="1400" u="none" cap="none" strike="noStrike">
                <a:solidFill>
                  <a:schemeClr val="dk1"/>
                </a:solidFill>
                <a:latin typeface="Montserrat"/>
                <a:ea typeface="Montserrat"/>
                <a:cs typeface="Montserrat"/>
                <a:sym typeface="Montserrat"/>
              </a:defRPr>
            </a:lvl9pPr>
          </a:lstStyle>
          <a:p/>
        </p:txBody>
      </p:sp>
      <p:sp>
        <p:nvSpPr>
          <p:cNvPr id="136" name="Google Shape;136;g227acbcab98_0_98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cxnSp>
        <p:nvCxnSpPr>
          <p:cNvPr id="137" name="Google Shape;137;g227acbcab98_0_987"/>
          <p:cNvCxnSpPr/>
          <p:nvPr/>
        </p:nvCxnSpPr>
        <p:spPr>
          <a:xfrm>
            <a:off x="471500" y="-4750"/>
            <a:ext cx="0" cy="5153100"/>
          </a:xfrm>
          <a:prstGeom prst="straightConnector1">
            <a:avLst/>
          </a:prstGeom>
          <a:noFill/>
          <a:ln cap="flat" cmpd="sng" w="9525">
            <a:solidFill>
              <a:srgbClr val="EFEFEF"/>
            </a:solidFill>
            <a:prstDash val="solid"/>
            <a:round/>
            <a:headEnd len="sm" w="sm" type="none"/>
            <a:tailEnd len="sm" w="sm" type="none"/>
          </a:ln>
        </p:spPr>
      </p:cxnSp>
      <p:pic>
        <p:nvPicPr>
          <p:cNvPr id="138" name="Google Shape;138;g227acbcab98_0_987"/>
          <p:cNvPicPr preferRelativeResize="0"/>
          <p:nvPr/>
        </p:nvPicPr>
        <p:blipFill rotWithShape="1">
          <a:blip r:embed="rId1">
            <a:alphaModFix/>
          </a:blip>
          <a:srcRect b="0" l="0" r="0" t="0"/>
          <a:stretch/>
        </p:blipFill>
        <p:spPr>
          <a:xfrm>
            <a:off x="95250" y="100025"/>
            <a:ext cx="266850" cy="266850"/>
          </a:xfrm>
          <a:prstGeom prst="rect">
            <a:avLst/>
          </a:prstGeom>
          <a:noFill/>
          <a:ln>
            <a:noFill/>
          </a:ln>
        </p:spPr>
      </p:pic>
      <p:sp>
        <p:nvSpPr>
          <p:cNvPr id="139" name="Google Shape;139;g227acbcab98_0_987"/>
          <p:cNvSpPr txBox="1"/>
          <p:nvPr/>
        </p:nvSpPr>
        <p:spPr>
          <a:xfrm rot="-5400000">
            <a:off x="-1400175" y="3128825"/>
            <a:ext cx="3257700" cy="4764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700"/>
              <a:buFont typeface="Arial"/>
              <a:buNone/>
            </a:pPr>
            <a:r>
              <a:rPr b="1" i="0" lang="en" sz="700" u="none" cap="none" strike="noStrike">
                <a:solidFill>
                  <a:srgbClr val="002840"/>
                </a:solidFill>
                <a:latin typeface="Montserrat"/>
                <a:ea typeface="Montserrat"/>
                <a:cs typeface="Montserrat"/>
                <a:sym typeface="Montserrat"/>
              </a:rPr>
              <a:t>BLOOMREACH</a:t>
            </a:r>
            <a:endParaRPr b="1" i="0" sz="700" u="none" cap="none" strike="noStrike">
              <a:solidFill>
                <a:srgbClr val="002840"/>
              </a:solidFill>
              <a:latin typeface="Montserrat"/>
              <a:ea typeface="Montserrat"/>
              <a:cs typeface="Montserrat"/>
              <a:sym typeface="Montserrat"/>
            </a:endParaRPr>
          </a:p>
        </p:txBody>
      </p:sp>
      <p:pic>
        <p:nvPicPr>
          <p:cNvPr id="140" name="Google Shape;140;g227acbcab98_0_987"/>
          <p:cNvPicPr preferRelativeResize="0"/>
          <p:nvPr/>
        </p:nvPicPr>
        <p:blipFill rotWithShape="1">
          <a:blip r:embed="rId2">
            <a:alphaModFix/>
          </a:blip>
          <a:srcRect b="0" l="0" r="0" t="0"/>
          <a:stretch/>
        </p:blipFill>
        <p:spPr>
          <a:xfrm>
            <a:off x="44800" y="503475"/>
            <a:ext cx="382000" cy="18375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77" r:id="rId3"/>
    <p:sldLayoutId id="2147483678" r:id="rId4"/>
    <p:sldLayoutId id="2147483679" r:id="rId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5.jpg"/><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0.xml"/><Relationship Id="rId3" Type="http://schemas.openxmlformats.org/officeDocument/2006/relationships/image" Target="../media/image28.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 Id="rId3" Type="http://schemas.openxmlformats.org/officeDocument/2006/relationships/image" Target="../media/image2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2.xml"/><Relationship Id="rId3" Type="http://schemas.openxmlformats.org/officeDocument/2006/relationships/image" Target="../media/image27.png"/><Relationship Id="rId4" Type="http://schemas.openxmlformats.org/officeDocument/2006/relationships/image" Target="../media/image30.png"/><Relationship Id="rId5" Type="http://schemas.openxmlformats.org/officeDocument/2006/relationships/image" Target="../media/image32.png"/><Relationship Id="rId6" Type="http://schemas.openxmlformats.org/officeDocument/2006/relationships/image" Target="../media/image3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3.xml"/><Relationship Id="rId3" Type="http://schemas.openxmlformats.org/officeDocument/2006/relationships/image" Target="../media/image27.png"/><Relationship Id="rId4" Type="http://schemas.openxmlformats.org/officeDocument/2006/relationships/image" Target="../media/image30.png"/><Relationship Id="rId5" Type="http://schemas.openxmlformats.org/officeDocument/2006/relationships/image" Target="../media/image32.png"/><Relationship Id="rId6" Type="http://schemas.openxmlformats.org/officeDocument/2006/relationships/image" Target="../media/image3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4.xml"/><Relationship Id="rId3" Type="http://schemas.openxmlformats.org/officeDocument/2006/relationships/image" Target="../media/image27.png"/><Relationship Id="rId4" Type="http://schemas.openxmlformats.org/officeDocument/2006/relationships/image" Target="../media/image30.png"/><Relationship Id="rId5" Type="http://schemas.openxmlformats.org/officeDocument/2006/relationships/image" Target="../media/image32.png"/><Relationship Id="rId6" Type="http://schemas.openxmlformats.org/officeDocument/2006/relationships/image" Target="../media/image3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5.xml"/><Relationship Id="rId3" Type="http://schemas.openxmlformats.org/officeDocument/2006/relationships/image" Target="../media/image27.png"/><Relationship Id="rId4" Type="http://schemas.openxmlformats.org/officeDocument/2006/relationships/image" Target="../media/image31.png"/><Relationship Id="rId5" Type="http://schemas.openxmlformats.org/officeDocument/2006/relationships/image" Target="../media/image32.png"/><Relationship Id="rId6" Type="http://schemas.openxmlformats.org/officeDocument/2006/relationships/image" Target="../media/image37.png"/><Relationship Id="rId7" Type="http://schemas.openxmlformats.org/officeDocument/2006/relationships/image" Target="../media/image3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6.xml"/><Relationship Id="rId3" Type="http://schemas.openxmlformats.org/officeDocument/2006/relationships/image" Target="../media/image31.png"/><Relationship Id="rId4" Type="http://schemas.openxmlformats.org/officeDocument/2006/relationships/image" Target="../media/image27.png"/><Relationship Id="rId5" Type="http://schemas.openxmlformats.org/officeDocument/2006/relationships/image" Target="../media/image32.png"/><Relationship Id="rId6" Type="http://schemas.openxmlformats.org/officeDocument/2006/relationships/image" Target="../media/image37.png"/><Relationship Id="rId7" Type="http://schemas.openxmlformats.org/officeDocument/2006/relationships/image" Target="../media/image3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7.xml"/><Relationship Id="rId3" Type="http://schemas.openxmlformats.org/officeDocument/2006/relationships/image" Target="../media/image31.png"/><Relationship Id="rId4" Type="http://schemas.openxmlformats.org/officeDocument/2006/relationships/image" Target="../media/image37.png"/><Relationship Id="rId5" Type="http://schemas.openxmlformats.org/officeDocument/2006/relationships/image" Target="../media/image32.png"/><Relationship Id="rId6" Type="http://schemas.openxmlformats.org/officeDocument/2006/relationships/image" Target="../media/image3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8.xml"/><Relationship Id="rId3" Type="http://schemas.openxmlformats.org/officeDocument/2006/relationships/image" Target="../media/image33.png"/><Relationship Id="rId4" Type="http://schemas.openxmlformats.org/officeDocument/2006/relationships/image" Target="../media/image31.png"/><Relationship Id="rId5" Type="http://schemas.openxmlformats.org/officeDocument/2006/relationships/image" Target="../media/image37.png"/><Relationship Id="rId6" Type="http://schemas.openxmlformats.org/officeDocument/2006/relationships/image" Target="../media/image32.png"/><Relationship Id="rId7" Type="http://schemas.openxmlformats.org/officeDocument/2006/relationships/image" Target="../media/image3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9.xml"/><Relationship Id="rId3" Type="http://schemas.openxmlformats.org/officeDocument/2006/relationships/image" Target="../media/image33.png"/><Relationship Id="rId4" Type="http://schemas.openxmlformats.org/officeDocument/2006/relationships/image" Target="../media/image32.png"/><Relationship Id="rId5" Type="http://schemas.openxmlformats.org/officeDocument/2006/relationships/image" Target="../media/image31.png"/><Relationship Id="rId6" Type="http://schemas.openxmlformats.org/officeDocument/2006/relationships/image" Target="../media/image37.png"/><Relationship Id="rId7" Type="http://schemas.openxmlformats.org/officeDocument/2006/relationships/image" Target="../media/image3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xml"/><Relationship Id="rId3" Type="http://schemas.openxmlformats.org/officeDocument/2006/relationships/image" Target="../media/image13.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0.xml"/><Relationship Id="rId3" Type="http://schemas.openxmlformats.org/officeDocument/2006/relationships/image" Target="../media/image33.png"/><Relationship Id="rId4" Type="http://schemas.openxmlformats.org/officeDocument/2006/relationships/image" Target="../media/image32.png"/><Relationship Id="rId5" Type="http://schemas.openxmlformats.org/officeDocument/2006/relationships/image" Target="../media/image37.png"/><Relationship Id="rId6" Type="http://schemas.openxmlformats.org/officeDocument/2006/relationships/image" Target="../media/image3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1.xml"/><Relationship Id="rId3" Type="http://schemas.openxmlformats.org/officeDocument/2006/relationships/image" Target="../media/image33.png"/><Relationship Id="rId4" Type="http://schemas.openxmlformats.org/officeDocument/2006/relationships/image" Target="../media/image32.png"/><Relationship Id="rId5" Type="http://schemas.openxmlformats.org/officeDocument/2006/relationships/image" Target="../media/image37.png"/><Relationship Id="rId6" Type="http://schemas.openxmlformats.org/officeDocument/2006/relationships/image" Target="../media/image3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35.png"/><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3.xml"/><Relationship Id="rId3" Type="http://schemas.openxmlformats.org/officeDocument/2006/relationships/image" Target="../media/image34.png"/><Relationship Id="rId4" Type="http://schemas.openxmlformats.org/officeDocument/2006/relationships/image" Target="../media/image33.png"/><Relationship Id="rId5" Type="http://schemas.openxmlformats.org/officeDocument/2006/relationships/image" Target="../media/image30.png"/><Relationship Id="rId6" Type="http://schemas.openxmlformats.org/officeDocument/2006/relationships/image" Target="../media/image32.png"/><Relationship Id="rId7" Type="http://schemas.openxmlformats.org/officeDocument/2006/relationships/image" Target="../media/image3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4.xml"/><Relationship Id="rId3" Type="http://schemas.openxmlformats.org/officeDocument/2006/relationships/image" Target="../media/image38.png"/><Relationship Id="rId4" Type="http://schemas.openxmlformats.org/officeDocument/2006/relationships/image" Target="../media/image34.png"/><Relationship Id="rId9" Type="http://schemas.openxmlformats.org/officeDocument/2006/relationships/image" Target="../media/image37.png"/><Relationship Id="rId5" Type="http://schemas.openxmlformats.org/officeDocument/2006/relationships/image" Target="../media/image33.png"/><Relationship Id="rId6" Type="http://schemas.openxmlformats.org/officeDocument/2006/relationships/image" Target="../media/image30.png"/><Relationship Id="rId7" Type="http://schemas.openxmlformats.org/officeDocument/2006/relationships/image" Target="../media/image39.png"/><Relationship Id="rId8" Type="http://schemas.openxmlformats.org/officeDocument/2006/relationships/image" Target="../media/image3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5.xml"/><Relationship Id="rId3" Type="http://schemas.openxmlformats.org/officeDocument/2006/relationships/image" Target="../media/image46.png"/><Relationship Id="rId4" Type="http://schemas.openxmlformats.org/officeDocument/2006/relationships/image" Target="../media/image42.png"/><Relationship Id="rId5" Type="http://schemas.openxmlformats.org/officeDocument/2006/relationships/image" Target="../media/image50.png"/><Relationship Id="rId6" Type="http://schemas.openxmlformats.org/officeDocument/2006/relationships/image" Target="../media/image4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7.xml"/><Relationship Id="rId3" Type="http://schemas.openxmlformats.org/officeDocument/2006/relationships/image" Target="../media/image40.png"/><Relationship Id="rId4" Type="http://schemas.openxmlformats.org/officeDocument/2006/relationships/image" Target="../media/image43.png"/><Relationship Id="rId5" Type="http://schemas.openxmlformats.org/officeDocument/2006/relationships/image" Target="../media/image47.png"/><Relationship Id="rId6" Type="http://schemas.openxmlformats.org/officeDocument/2006/relationships/image" Target="../media/image44.png"/><Relationship Id="rId7" Type="http://schemas.openxmlformats.org/officeDocument/2006/relationships/image" Target="../media/image4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 Id="rId3" Type="http://schemas.openxmlformats.org/officeDocument/2006/relationships/image" Target="../media/image4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xml"/><Relationship Id="rId3" Type="http://schemas.openxmlformats.org/officeDocument/2006/relationships/image" Target="../media/image2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5.xml"/><Relationship Id="rId3" Type="http://schemas.openxmlformats.org/officeDocument/2006/relationships/image" Target="../media/image49.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xml"/><Relationship Id="rId3" Type="http://schemas.openxmlformats.org/officeDocument/2006/relationships/image" Target="../media/image14.png"/><Relationship Id="rId4" Type="http://schemas.openxmlformats.org/officeDocument/2006/relationships/image" Target="../media/image23.png"/><Relationship Id="rId5" Type="http://schemas.openxmlformats.org/officeDocument/2006/relationships/image" Target="../media/image1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7.xml"/><Relationship Id="rId3" Type="http://schemas.openxmlformats.org/officeDocument/2006/relationships/image" Target="../media/image22.pn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1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8.xml"/><Relationship Id="rId3" Type="http://schemas.openxmlformats.org/officeDocument/2006/relationships/image" Target="../media/image26.png"/><Relationship Id="rId4" Type="http://schemas.openxmlformats.org/officeDocument/2006/relationships/image" Target="../media/image18.png"/><Relationship Id="rId5" Type="http://schemas.openxmlformats.org/officeDocument/2006/relationships/image" Target="../media/image25.gi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sp>
        <p:nvSpPr>
          <p:cNvPr id="157" name="Google Shape;157;p1"/>
          <p:cNvSpPr txBox="1"/>
          <p:nvPr>
            <p:ph type="title"/>
          </p:nvPr>
        </p:nvSpPr>
        <p:spPr>
          <a:xfrm>
            <a:off x="860525" y="838438"/>
            <a:ext cx="3817500" cy="12444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1200"/>
              </a:spcBef>
              <a:spcAft>
                <a:spcPts val="1200"/>
              </a:spcAft>
              <a:buSzPts val="4500"/>
              <a:buNone/>
            </a:pPr>
            <a:r>
              <a:rPr lang="en" sz="3400"/>
              <a:t>A New Era of Personalization:</a:t>
            </a:r>
            <a:endParaRPr sz="3400"/>
          </a:p>
        </p:txBody>
      </p:sp>
      <p:sp>
        <p:nvSpPr>
          <p:cNvPr id="158" name="Google Shape;158;p1"/>
          <p:cNvSpPr txBox="1"/>
          <p:nvPr>
            <p:ph type="title"/>
          </p:nvPr>
        </p:nvSpPr>
        <p:spPr>
          <a:xfrm>
            <a:off x="860525" y="3640498"/>
            <a:ext cx="3817500" cy="732600"/>
          </a:xfrm>
          <a:prstGeom prst="rect">
            <a:avLst/>
          </a:prstGeom>
          <a:noFill/>
          <a:ln>
            <a:noFill/>
          </a:ln>
        </p:spPr>
        <p:txBody>
          <a:bodyPr anchorCtr="0" anchor="b" bIns="91425" lIns="91425" spcFirstLastPara="1" rIns="91425" wrap="square" tIns="91425">
            <a:noAutofit/>
          </a:bodyPr>
          <a:lstStyle/>
          <a:p>
            <a:pPr indent="0" lvl="0" marL="0" rtl="0" algn="l">
              <a:lnSpc>
                <a:spcPct val="115000"/>
              </a:lnSpc>
              <a:spcBef>
                <a:spcPts val="0"/>
              </a:spcBef>
              <a:spcAft>
                <a:spcPts val="0"/>
              </a:spcAft>
              <a:buSzPts val="4500"/>
              <a:buNone/>
            </a:pPr>
            <a:r>
              <a:rPr b="0" lang="en" sz="1400">
                <a:solidFill>
                  <a:schemeClr val="dk2"/>
                </a:solidFill>
                <a:latin typeface="Montserrat SemiBold"/>
                <a:ea typeface="Montserrat SemiBold"/>
                <a:cs typeface="Montserrat SemiBold"/>
                <a:sym typeface="Montserrat SemiBold"/>
              </a:rPr>
              <a:t>Manuel Tönz</a:t>
            </a:r>
            <a:endParaRPr b="0" sz="1400">
              <a:solidFill>
                <a:schemeClr val="dk2"/>
              </a:solidFill>
              <a:latin typeface="Montserrat SemiBold"/>
              <a:ea typeface="Montserrat SemiBold"/>
              <a:cs typeface="Montserrat SemiBold"/>
              <a:sym typeface="Montserrat SemiBold"/>
            </a:endParaRPr>
          </a:p>
          <a:p>
            <a:pPr indent="0" lvl="0" marL="0" rtl="0" algn="l">
              <a:lnSpc>
                <a:spcPct val="115000"/>
              </a:lnSpc>
              <a:spcBef>
                <a:spcPts val="0"/>
              </a:spcBef>
              <a:spcAft>
                <a:spcPts val="0"/>
              </a:spcAft>
              <a:buSzPts val="4500"/>
              <a:buNone/>
            </a:pPr>
            <a:r>
              <a:rPr b="0" lang="en" sz="1400"/>
              <a:t>Director of Client Strategy, Bloomreach</a:t>
            </a:r>
            <a:endParaRPr b="0" sz="1400"/>
          </a:p>
        </p:txBody>
      </p:sp>
      <p:pic>
        <p:nvPicPr>
          <p:cNvPr id="159" name="Google Shape;159;p1"/>
          <p:cNvPicPr preferRelativeResize="0"/>
          <p:nvPr/>
        </p:nvPicPr>
        <p:blipFill rotWithShape="1">
          <a:blip r:embed="rId3">
            <a:alphaModFix/>
          </a:blip>
          <a:srcRect b="0" l="14880" r="18453" t="0"/>
          <a:stretch/>
        </p:blipFill>
        <p:spPr>
          <a:xfrm>
            <a:off x="5325350" y="884400"/>
            <a:ext cx="3374700" cy="3374700"/>
          </a:xfrm>
          <a:prstGeom prst="roundRect">
            <a:avLst>
              <a:gd fmla="val 6972" name="adj"/>
            </a:avLst>
          </a:prstGeom>
          <a:noFill/>
          <a:ln>
            <a:noFill/>
          </a:ln>
        </p:spPr>
      </p:pic>
      <p:sp>
        <p:nvSpPr>
          <p:cNvPr id="160" name="Google Shape;160;p1"/>
          <p:cNvSpPr txBox="1"/>
          <p:nvPr>
            <p:ph type="title"/>
          </p:nvPr>
        </p:nvSpPr>
        <p:spPr>
          <a:xfrm>
            <a:off x="860525" y="2134867"/>
            <a:ext cx="3817500" cy="13548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1200"/>
              </a:spcBef>
              <a:spcAft>
                <a:spcPts val="1200"/>
              </a:spcAft>
              <a:buSzPts val="4500"/>
              <a:buNone/>
            </a:pPr>
            <a:r>
              <a:rPr b="0" lang="en" sz="2000">
                <a:latin typeface="Montserrat Medium"/>
                <a:ea typeface="Montserrat Medium"/>
                <a:cs typeface="Montserrat Medium"/>
                <a:sym typeface="Montserrat Medium"/>
              </a:rPr>
              <a:t>How To Understand and Activate Your Customers </a:t>
            </a:r>
            <a:br>
              <a:rPr b="0" lang="en" sz="2000">
                <a:latin typeface="Montserrat Medium"/>
                <a:ea typeface="Montserrat Medium"/>
                <a:cs typeface="Montserrat Medium"/>
                <a:sym typeface="Montserrat Medium"/>
              </a:rPr>
            </a:br>
            <a:r>
              <a:rPr b="0" lang="en" sz="2000">
                <a:latin typeface="Montserrat Medium"/>
                <a:ea typeface="Montserrat Medium"/>
                <a:cs typeface="Montserrat Medium"/>
                <a:sym typeface="Montserrat Medium"/>
              </a:rPr>
              <a:t>in Real Time</a:t>
            </a:r>
            <a:endParaRPr b="0" sz="2000">
              <a:latin typeface="Montserrat Medium"/>
              <a:ea typeface="Montserrat Medium"/>
              <a:cs typeface="Montserrat Medium"/>
              <a:sym typeface="Montserrat Medium"/>
            </a:endParaRPr>
          </a:p>
        </p:txBody>
      </p:sp>
      <p:cxnSp>
        <p:nvCxnSpPr>
          <p:cNvPr id="161" name="Google Shape;161;p1"/>
          <p:cNvCxnSpPr/>
          <p:nvPr/>
        </p:nvCxnSpPr>
        <p:spPr>
          <a:xfrm>
            <a:off x="952500" y="2067259"/>
            <a:ext cx="3639900" cy="0"/>
          </a:xfrm>
          <a:prstGeom prst="straightConnector1">
            <a:avLst/>
          </a:prstGeom>
          <a:noFill/>
          <a:ln cap="flat" cmpd="sng" w="38100">
            <a:solidFill>
              <a:srgbClr val="FFD500"/>
            </a:solidFill>
            <a:prstDash val="solid"/>
            <a:round/>
            <a:headEnd len="sm" w="sm" type="none"/>
            <a:tailEnd len="sm" w="sm" type="none"/>
          </a:ln>
        </p:spPr>
      </p:cxnSp>
      <p:sp>
        <p:nvSpPr>
          <p:cNvPr id="162" name="Google Shape;162;p1"/>
          <p:cNvSpPr/>
          <p:nvPr/>
        </p:nvSpPr>
        <p:spPr>
          <a:xfrm>
            <a:off x="5325375" y="884400"/>
            <a:ext cx="3374700" cy="3369600"/>
          </a:xfrm>
          <a:prstGeom prst="roundRect">
            <a:avLst>
              <a:gd fmla="val 7203" name="adj"/>
            </a:avLst>
          </a:prstGeom>
          <a:solidFill>
            <a:srgbClr val="000000">
              <a:alpha val="1254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63" name="Google Shape;163;p1"/>
          <p:cNvPicPr preferRelativeResize="0"/>
          <p:nvPr/>
        </p:nvPicPr>
        <p:blipFill rotWithShape="1">
          <a:blip r:embed="rId4">
            <a:alphaModFix/>
          </a:blip>
          <a:srcRect b="0" l="0" r="0" t="0"/>
          <a:stretch/>
        </p:blipFill>
        <p:spPr>
          <a:xfrm>
            <a:off x="5929644" y="2040500"/>
            <a:ext cx="2196399" cy="10625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24" name="Shape 324"/>
        <p:cNvGrpSpPr/>
        <p:nvPr/>
      </p:nvGrpSpPr>
      <p:grpSpPr>
        <a:xfrm>
          <a:off x="0" y="0"/>
          <a:ext cx="0" cy="0"/>
          <a:chOff x="0" y="0"/>
          <a:chExt cx="0" cy="0"/>
        </a:xfrm>
      </p:grpSpPr>
      <p:sp>
        <p:nvSpPr>
          <p:cNvPr id="325" name="Google Shape;325;g227acbcab98_0_2666"/>
          <p:cNvSpPr/>
          <p:nvPr/>
        </p:nvSpPr>
        <p:spPr>
          <a:xfrm>
            <a:off x="5205525" y="1119656"/>
            <a:ext cx="3031800" cy="400200"/>
          </a:xfrm>
          <a:prstGeom prst="roundRect">
            <a:avLst>
              <a:gd fmla="val 16667"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g227acbcab98_0_2666"/>
          <p:cNvSpPr txBox="1"/>
          <p:nvPr/>
        </p:nvSpPr>
        <p:spPr>
          <a:xfrm>
            <a:off x="1188766" y="1118356"/>
            <a:ext cx="30318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Montserrat SemiBold"/>
                <a:ea typeface="Montserrat SemiBold"/>
                <a:cs typeface="Montserrat SemiBold"/>
                <a:sym typeface="Montserrat SemiBold"/>
              </a:rPr>
              <a:t>Non-personalized</a:t>
            </a:r>
            <a:endParaRPr>
              <a:solidFill>
                <a:schemeClr val="dk1"/>
              </a:solidFill>
              <a:latin typeface="Montserrat SemiBold"/>
              <a:ea typeface="Montserrat SemiBold"/>
              <a:cs typeface="Montserrat SemiBold"/>
              <a:sym typeface="Montserrat SemiBold"/>
            </a:endParaRPr>
          </a:p>
        </p:txBody>
      </p:sp>
      <p:sp>
        <p:nvSpPr>
          <p:cNvPr id="327" name="Google Shape;327;g227acbcab98_0_2666"/>
          <p:cNvSpPr/>
          <p:nvPr/>
        </p:nvSpPr>
        <p:spPr>
          <a:xfrm>
            <a:off x="1203541" y="1119656"/>
            <a:ext cx="3031800" cy="400200"/>
          </a:xfrm>
          <a:prstGeom prst="roundRect">
            <a:avLst>
              <a:gd fmla="val 16667" name="adj"/>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28" name="Google Shape;328;g227acbcab98_0_2666"/>
          <p:cNvPicPr preferRelativeResize="0"/>
          <p:nvPr/>
        </p:nvPicPr>
        <p:blipFill>
          <a:blip r:embed="rId3">
            <a:alphaModFix/>
          </a:blip>
          <a:stretch>
            <a:fillRect/>
          </a:stretch>
        </p:blipFill>
        <p:spPr>
          <a:xfrm>
            <a:off x="5262225" y="1648612"/>
            <a:ext cx="3223775" cy="3223775"/>
          </a:xfrm>
          <a:prstGeom prst="rect">
            <a:avLst/>
          </a:prstGeom>
          <a:noFill/>
          <a:ln>
            <a:noFill/>
          </a:ln>
        </p:spPr>
      </p:pic>
      <p:pic>
        <p:nvPicPr>
          <p:cNvPr id="329" name="Google Shape;329;g227acbcab98_0_2666"/>
          <p:cNvPicPr preferRelativeResize="0"/>
          <p:nvPr/>
        </p:nvPicPr>
        <p:blipFill>
          <a:blip r:embed="rId4">
            <a:alphaModFix/>
          </a:blip>
          <a:stretch>
            <a:fillRect/>
          </a:stretch>
        </p:blipFill>
        <p:spPr>
          <a:xfrm>
            <a:off x="1100175" y="1648624"/>
            <a:ext cx="3223774" cy="3223774"/>
          </a:xfrm>
          <a:prstGeom prst="rect">
            <a:avLst/>
          </a:prstGeom>
          <a:noFill/>
          <a:ln>
            <a:noFill/>
          </a:ln>
        </p:spPr>
      </p:pic>
      <p:sp>
        <p:nvSpPr>
          <p:cNvPr id="330" name="Google Shape;330;g227acbcab98_0_2666"/>
          <p:cNvSpPr txBox="1"/>
          <p:nvPr/>
        </p:nvSpPr>
        <p:spPr>
          <a:xfrm>
            <a:off x="707950" y="292625"/>
            <a:ext cx="57615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800">
                <a:solidFill>
                  <a:schemeClr val="dk1"/>
                </a:solidFill>
                <a:latin typeface="Montserrat"/>
                <a:ea typeface="Montserrat"/>
                <a:cs typeface="Montserrat"/>
                <a:sym typeface="Montserrat"/>
              </a:rPr>
              <a:t>A little example…</a:t>
            </a:r>
            <a:endParaRPr b="1" sz="28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b="1" sz="2800">
              <a:solidFill>
                <a:schemeClr val="dk1"/>
              </a:solidFill>
              <a:latin typeface="Montserrat"/>
              <a:ea typeface="Montserrat"/>
              <a:cs typeface="Montserrat"/>
              <a:sym typeface="Montserrat"/>
            </a:endParaRPr>
          </a:p>
        </p:txBody>
      </p:sp>
      <p:sp>
        <p:nvSpPr>
          <p:cNvPr id="331" name="Google Shape;331;g227acbcab98_0_2666"/>
          <p:cNvSpPr txBox="1"/>
          <p:nvPr/>
        </p:nvSpPr>
        <p:spPr>
          <a:xfrm>
            <a:off x="5205525" y="1118356"/>
            <a:ext cx="30318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lt1"/>
                </a:solidFill>
                <a:latin typeface="Montserrat SemiBold"/>
                <a:ea typeface="Montserrat SemiBold"/>
                <a:cs typeface="Montserrat SemiBold"/>
                <a:sym typeface="Montserrat SemiBold"/>
              </a:rPr>
              <a:t>Personalized</a:t>
            </a:r>
            <a:endParaRPr>
              <a:solidFill>
                <a:schemeClr val="lt1"/>
              </a:solidFill>
              <a:latin typeface="Montserrat SemiBold"/>
              <a:ea typeface="Montserrat SemiBold"/>
              <a:cs typeface="Montserrat SemiBold"/>
              <a:sym typeface="Montserrat SemiBo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8"/>
                                        </p:tgtEl>
                                        <p:attrNameLst>
                                          <p:attrName>style.visibility</p:attrName>
                                        </p:attrNameLst>
                                      </p:cBhvr>
                                      <p:to>
                                        <p:strVal val="visible"/>
                                      </p:to>
                                    </p:set>
                                    <p:animEffect filter="fade" transition="in">
                                      <p:cBhvr>
                                        <p:cTn dur="1000"/>
                                        <p:tgtEl>
                                          <p:spTgt spid="32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5" name="Shape 335"/>
        <p:cNvGrpSpPr/>
        <p:nvPr/>
      </p:nvGrpSpPr>
      <p:grpSpPr>
        <a:xfrm>
          <a:off x="0" y="0"/>
          <a:ext cx="0" cy="0"/>
          <a:chOff x="0" y="0"/>
          <a:chExt cx="0" cy="0"/>
        </a:xfrm>
      </p:grpSpPr>
      <p:sp>
        <p:nvSpPr>
          <p:cNvPr id="336" name="Google Shape;336;g227acbcab98_0_176"/>
          <p:cNvSpPr/>
          <p:nvPr/>
        </p:nvSpPr>
        <p:spPr>
          <a:xfrm>
            <a:off x="5031225" y="1061400"/>
            <a:ext cx="1876200" cy="3839700"/>
          </a:xfrm>
          <a:prstGeom prst="roundRect">
            <a:avLst>
              <a:gd fmla="val 5294" name="adj"/>
            </a:avLst>
          </a:prstGeom>
          <a:no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g227acbcab98_0_176"/>
          <p:cNvSpPr/>
          <p:nvPr/>
        </p:nvSpPr>
        <p:spPr>
          <a:xfrm>
            <a:off x="3181631" y="2485263"/>
            <a:ext cx="1736700" cy="1077900"/>
          </a:xfrm>
          <a:prstGeom prst="roundRect">
            <a:avLst>
              <a:gd fmla="val 6341"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g227acbcab98_0_176"/>
          <p:cNvSpPr/>
          <p:nvPr/>
        </p:nvSpPr>
        <p:spPr>
          <a:xfrm>
            <a:off x="5107206" y="2485263"/>
            <a:ext cx="1736700" cy="1077900"/>
          </a:xfrm>
          <a:prstGeom prst="roundRect">
            <a:avLst>
              <a:gd fmla="val 6341"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g227acbcab98_0_176"/>
          <p:cNvSpPr/>
          <p:nvPr/>
        </p:nvSpPr>
        <p:spPr>
          <a:xfrm>
            <a:off x="7013481" y="2485263"/>
            <a:ext cx="1736700" cy="1077900"/>
          </a:xfrm>
          <a:prstGeom prst="roundRect">
            <a:avLst>
              <a:gd fmla="val 6341"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g227acbcab98_0_176"/>
          <p:cNvSpPr/>
          <p:nvPr/>
        </p:nvSpPr>
        <p:spPr>
          <a:xfrm>
            <a:off x="1270006" y="2485263"/>
            <a:ext cx="1736700" cy="1077900"/>
          </a:xfrm>
          <a:prstGeom prst="roundRect">
            <a:avLst>
              <a:gd fmla="val 6341"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g227acbcab98_0_176"/>
          <p:cNvSpPr/>
          <p:nvPr/>
        </p:nvSpPr>
        <p:spPr>
          <a:xfrm>
            <a:off x="3181631" y="3751775"/>
            <a:ext cx="1736700" cy="1077900"/>
          </a:xfrm>
          <a:prstGeom prst="roundRect">
            <a:avLst>
              <a:gd fmla="val 6341"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g227acbcab98_0_176"/>
          <p:cNvSpPr/>
          <p:nvPr/>
        </p:nvSpPr>
        <p:spPr>
          <a:xfrm>
            <a:off x="5107206" y="3751775"/>
            <a:ext cx="1736700" cy="1077900"/>
          </a:xfrm>
          <a:prstGeom prst="roundRect">
            <a:avLst>
              <a:gd fmla="val 6341"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g227acbcab98_0_176"/>
          <p:cNvSpPr/>
          <p:nvPr/>
        </p:nvSpPr>
        <p:spPr>
          <a:xfrm>
            <a:off x="7013481" y="3751775"/>
            <a:ext cx="1736700" cy="1077900"/>
          </a:xfrm>
          <a:prstGeom prst="roundRect">
            <a:avLst>
              <a:gd fmla="val 6341"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g227acbcab98_0_176"/>
          <p:cNvSpPr/>
          <p:nvPr/>
        </p:nvSpPr>
        <p:spPr>
          <a:xfrm>
            <a:off x="1270006" y="3751775"/>
            <a:ext cx="1736700" cy="1077900"/>
          </a:xfrm>
          <a:prstGeom prst="roundRect">
            <a:avLst>
              <a:gd fmla="val 6341"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g227acbcab98_0_176"/>
          <p:cNvSpPr/>
          <p:nvPr/>
        </p:nvSpPr>
        <p:spPr>
          <a:xfrm>
            <a:off x="3181631" y="1132360"/>
            <a:ext cx="1736700" cy="1164300"/>
          </a:xfrm>
          <a:prstGeom prst="roundRect">
            <a:avLst>
              <a:gd fmla="val 6341" name="adj"/>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g227acbcab98_0_176"/>
          <p:cNvSpPr/>
          <p:nvPr/>
        </p:nvSpPr>
        <p:spPr>
          <a:xfrm>
            <a:off x="5107206" y="1132360"/>
            <a:ext cx="1736700" cy="1164300"/>
          </a:xfrm>
          <a:prstGeom prst="roundRect">
            <a:avLst>
              <a:gd fmla="val 6341" name="adj"/>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g227acbcab98_0_176"/>
          <p:cNvSpPr/>
          <p:nvPr/>
        </p:nvSpPr>
        <p:spPr>
          <a:xfrm>
            <a:off x="7013481" y="1132360"/>
            <a:ext cx="1736700" cy="1164300"/>
          </a:xfrm>
          <a:prstGeom prst="roundRect">
            <a:avLst>
              <a:gd fmla="val 6341" name="adj"/>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g227acbcab98_0_176"/>
          <p:cNvSpPr/>
          <p:nvPr/>
        </p:nvSpPr>
        <p:spPr>
          <a:xfrm>
            <a:off x="1270006" y="1132360"/>
            <a:ext cx="1736700" cy="1164300"/>
          </a:xfrm>
          <a:prstGeom prst="roundRect">
            <a:avLst>
              <a:gd fmla="val 6341" name="adj"/>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g227acbcab98_0_176"/>
          <p:cNvSpPr txBox="1"/>
          <p:nvPr/>
        </p:nvSpPr>
        <p:spPr>
          <a:xfrm rot="-5400950">
            <a:off x="340432" y="2855975"/>
            <a:ext cx="1085400" cy="350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100">
                <a:solidFill>
                  <a:srgbClr val="023954"/>
                </a:solidFill>
                <a:latin typeface="Montserrat"/>
                <a:ea typeface="Montserrat"/>
                <a:cs typeface="Montserrat"/>
                <a:sym typeface="Montserrat"/>
              </a:rPr>
              <a:t>PROBLEM</a:t>
            </a:r>
            <a:endParaRPr b="1" sz="1100">
              <a:solidFill>
                <a:srgbClr val="023954"/>
              </a:solidFill>
              <a:latin typeface="Montserrat"/>
              <a:ea typeface="Montserrat"/>
              <a:cs typeface="Montserrat"/>
              <a:sym typeface="Montserrat"/>
            </a:endParaRPr>
          </a:p>
        </p:txBody>
      </p:sp>
      <p:sp>
        <p:nvSpPr>
          <p:cNvPr id="350" name="Google Shape;350;g227acbcab98_0_176"/>
          <p:cNvSpPr txBox="1"/>
          <p:nvPr/>
        </p:nvSpPr>
        <p:spPr>
          <a:xfrm rot="-5400000">
            <a:off x="341850" y="4117125"/>
            <a:ext cx="1082400" cy="350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100">
                <a:solidFill>
                  <a:srgbClr val="023954"/>
                </a:solidFill>
                <a:latin typeface="Montserrat"/>
                <a:ea typeface="Montserrat"/>
                <a:cs typeface="Montserrat"/>
                <a:sym typeface="Montserrat"/>
              </a:rPr>
              <a:t>SOLUTION</a:t>
            </a:r>
            <a:endParaRPr b="1" sz="1100">
              <a:solidFill>
                <a:srgbClr val="023954"/>
              </a:solidFill>
              <a:latin typeface="Montserrat"/>
              <a:ea typeface="Montserrat"/>
              <a:cs typeface="Montserrat"/>
              <a:sym typeface="Montserrat"/>
            </a:endParaRPr>
          </a:p>
          <a:p>
            <a:pPr indent="0" lvl="0" marL="0" rtl="0" algn="ctr">
              <a:spcBef>
                <a:spcPts val="0"/>
              </a:spcBef>
              <a:spcAft>
                <a:spcPts val="0"/>
              </a:spcAft>
              <a:buNone/>
            </a:pPr>
            <a:r>
              <a:t/>
            </a:r>
            <a:endParaRPr b="1" sz="1100">
              <a:solidFill>
                <a:srgbClr val="023954"/>
              </a:solidFill>
              <a:latin typeface="Montserrat"/>
              <a:ea typeface="Montserrat"/>
              <a:cs typeface="Montserrat"/>
              <a:sym typeface="Montserrat"/>
            </a:endParaRPr>
          </a:p>
        </p:txBody>
      </p:sp>
      <p:sp>
        <p:nvSpPr>
          <p:cNvPr id="351" name="Google Shape;351;g227acbcab98_0_176"/>
          <p:cNvSpPr txBox="1"/>
          <p:nvPr/>
        </p:nvSpPr>
        <p:spPr>
          <a:xfrm>
            <a:off x="1270006" y="2642375"/>
            <a:ext cx="1736700" cy="684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lt1"/>
                </a:solidFill>
                <a:latin typeface="Montserrat Medium"/>
                <a:ea typeface="Montserrat Medium"/>
                <a:cs typeface="Montserrat Medium"/>
                <a:sym typeface="Montserrat Medium"/>
              </a:rPr>
              <a:t>Search recall is poor, </a:t>
            </a:r>
            <a:br>
              <a:rPr lang="en" sz="1000">
                <a:solidFill>
                  <a:schemeClr val="lt1"/>
                </a:solidFill>
                <a:latin typeface="Montserrat Medium"/>
                <a:ea typeface="Montserrat Medium"/>
                <a:cs typeface="Montserrat Medium"/>
                <a:sym typeface="Montserrat Medium"/>
              </a:rPr>
            </a:br>
            <a:r>
              <a:rPr lang="en" sz="1000">
                <a:solidFill>
                  <a:schemeClr val="lt1"/>
                </a:solidFill>
                <a:latin typeface="Montserrat Medium"/>
                <a:ea typeface="Montserrat Medium"/>
                <a:cs typeface="Montserrat Medium"/>
                <a:sym typeface="Montserrat Medium"/>
              </a:rPr>
              <a:t>even for the most </a:t>
            </a:r>
            <a:br>
              <a:rPr lang="en" sz="1000">
                <a:solidFill>
                  <a:schemeClr val="lt1"/>
                </a:solidFill>
                <a:latin typeface="Montserrat Medium"/>
                <a:ea typeface="Montserrat Medium"/>
                <a:cs typeface="Montserrat Medium"/>
                <a:sym typeface="Montserrat Medium"/>
              </a:rPr>
            </a:br>
            <a:r>
              <a:rPr lang="en" sz="1000">
                <a:solidFill>
                  <a:schemeClr val="lt1"/>
                </a:solidFill>
                <a:latin typeface="Montserrat Medium"/>
                <a:ea typeface="Montserrat Medium"/>
                <a:cs typeface="Montserrat Medium"/>
                <a:sym typeface="Montserrat Medium"/>
              </a:rPr>
              <a:t>basic queries</a:t>
            </a:r>
            <a:endParaRPr sz="1000">
              <a:solidFill>
                <a:schemeClr val="lt1"/>
              </a:solidFill>
              <a:latin typeface="Montserrat Medium"/>
              <a:ea typeface="Montserrat Medium"/>
              <a:cs typeface="Montserrat Medium"/>
              <a:sym typeface="Montserrat Medium"/>
            </a:endParaRPr>
          </a:p>
        </p:txBody>
      </p:sp>
      <p:sp>
        <p:nvSpPr>
          <p:cNvPr id="352" name="Google Shape;352;g227acbcab98_0_176"/>
          <p:cNvSpPr txBox="1"/>
          <p:nvPr/>
        </p:nvSpPr>
        <p:spPr>
          <a:xfrm>
            <a:off x="3202584" y="2642384"/>
            <a:ext cx="1736700" cy="684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lt1"/>
                </a:solidFill>
                <a:latin typeface="Montserrat Medium"/>
                <a:ea typeface="Montserrat Medium"/>
                <a:cs typeface="Montserrat Medium"/>
                <a:sym typeface="Montserrat Medium"/>
              </a:rPr>
              <a:t>Team spends hours boosting products, creating synonyms</a:t>
            </a:r>
            <a:endParaRPr sz="1000">
              <a:solidFill>
                <a:schemeClr val="lt1"/>
              </a:solidFill>
              <a:latin typeface="Montserrat Medium"/>
              <a:ea typeface="Montserrat Medium"/>
              <a:cs typeface="Montserrat Medium"/>
              <a:sym typeface="Montserrat Medium"/>
            </a:endParaRPr>
          </a:p>
        </p:txBody>
      </p:sp>
      <p:sp>
        <p:nvSpPr>
          <p:cNvPr id="353" name="Google Shape;353;g227acbcab98_0_176"/>
          <p:cNvSpPr txBox="1"/>
          <p:nvPr/>
        </p:nvSpPr>
        <p:spPr>
          <a:xfrm>
            <a:off x="5093262" y="2642378"/>
            <a:ext cx="1736700" cy="684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lt1"/>
                </a:solidFill>
                <a:latin typeface="Montserrat Medium"/>
                <a:ea typeface="Montserrat Medium"/>
                <a:cs typeface="Montserrat Medium"/>
                <a:sym typeface="Montserrat Medium"/>
              </a:rPr>
              <a:t>The products people want varies widely by person, geo, gender</a:t>
            </a:r>
            <a:endParaRPr sz="1000">
              <a:solidFill>
                <a:schemeClr val="lt1"/>
              </a:solidFill>
              <a:latin typeface="Montserrat Medium"/>
              <a:ea typeface="Montserrat Medium"/>
              <a:cs typeface="Montserrat Medium"/>
              <a:sym typeface="Montserrat Medium"/>
            </a:endParaRPr>
          </a:p>
        </p:txBody>
      </p:sp>
      <p:sp>
        <p:nvSpPr>
          <p:cNvPr id="354" name="Google Shape;354;g227acbcab98_0_176"/>
          <p:cNvSpPr txBox="1"/>
          <p:nvPr/>
        </p:nvSpPr>
        <p:spPr>
          <a:xfrm>
            <a:off x="5096431" y="3903414"/>
            <a:ext cx="1736700" cy="4563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b="1" lang="en" sz="1200">
                <a:solidFill>
                  <a:schemeClr val="dk1"/>
                </a:solidFill>
                <a:latin typeface="Montserrat"/>
                <a:ea typeface="Montserrat"/>
                <a:cs typeface="Montserrat"/>
                <a:sym typeface="Montserrat"/>
              </a:rPr>
              <a:t>Personalization</a:t>
            </a:r>
            <a:endParaRPr b="1" sz="1200">
              <a:solidFill>
                <a:schemeClr val="dk1"/>
              </a:solidFill>
              <a:latin typeface="Montserrat"/>
              <a:ea typeface="Montserrat"/>
              <a:cs typeface="Montserrat"/>
              <a:sym typeface="Montserrat"/>
            </a:endParaRPr>
          </a:p>
          <a:p>
            <a:pPr indent="0" lvl="0" marL="0" rtl="0" algn="ctr">
              <a:lnSpc>
                <a:spcPct val="100000"/>
              </a:lnSpc>
              <a:spcBef>
                <a:spcPts val="0"/>
              </a:spcBef>
              <a:spcAft>
                <a:spcPts val="0"/>
              </a:spcAft>
              <a:buNone/>
            </a:pPr>
            <a:r>
              <a:rPr b="1" lang="en" sz="1200">
                <a:solidFill>
                  <a:schemeClr val="dk1"/>
                </a:solidFill>
                <a:latin typeface="Montserrat"/>
                <a:ea typeface="Montserrat"/>
                <a:cs typeface="Montserrat"/>
                <a:sym typeface="Montserrat"/>
              </a:rPr>
              <a:t>Engine</a:t>
            </a:r>
            <a:endParaRPr b="1" sz="1200">
              <a:solidFill>
                <a:schemeClr val="dk1"/>
              </a:solidFill>
              <a:latin typeface="Montserrat"/>
              <a:ea typeface="Montserrat"/>
              <a:cs typeface="Montserrat"/>
              <a:sym typeface="Montserrat"/>
            </a:endParaRPr>
          </a:p>
        </p:txBody>
      </p:sp>
      <p:sp>
        <p:nvSpPr>
          <p:cNvPr id="355" name="Google Shape;355;g227acbcab98_0_176"/>
          <p:cNvSpPr txBox="1"/>
          <p:nvPr/>
        </p:nvSpPr>
        <p:spPr>
          <a:xfrm>
            <a:off x="7013481" y="2642378"/>
            <a:ext cx="1736700" cy="684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lt1"/>
                </a:solidFill>
                <a:latin typeface="Montserrat Medium"/>
                <a:ea typeface="Montserrat Medium"/>
                <a:cs typeface="Montserrat Medium"/>
                <a:sym typeface="Montserrat Medium"/>
              </a:rPr>
              <a:t>Every company has different priorities. Out of the box won’t work </a:t>
            </a:r>
            <a:endParaRPr sz="1000">
              <a:solidFill>
                <a:schemeClr val="lt1"/>
              </a:solidFill>
              <a:latin typeface="Montserrat Medium"/>
              <a:ea typeface="Montserrat Medium"/>
              <a:cs typeface="Montserrat Medium"/>
              <a:sym typeface="Montserrat Medium"/>
            </a:endParaRPr>
          </a:p>
        </p:txBody>
      </p:sp>
      <p:sp>
        <p:nvSpPr>
          <p:cNvPr id="356" name="Google Shape;356;g227acbcab98_0_176"/>
          <p:cNvSpPr txBox="1"/>
          <p:nvPr/>
        </p:nvSpPr>
        <p:spPr>
          <a:xfrm>
            <a:off x="7013481" y="3903414"/>
            <a:ext cx="1736700" cy="4563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b="1" lang="en" sz="1200">
                <a:solidFill>
                  <a:schemeClr val="dk1"/>
                </a:solidFill>
                <a:latin typeface="Montserrat"/>
                <a:ea typeface="Montserrat"/>
                <a:cs typeface="Montserrat"/>
                <a:sym typeface="Montserrat"/>
                <a:extLst>
                  <a:ext uri="http://customooxmlschemas.google.com/">
                    <go:slidesCustomData xmlns:go="http://customooxmlschemas.google.com/" textRoundtripDataId="4"/>
                  </a:ext>
                </a:extLst>
              </a:rPr>
              <a:t>Customization</a:t>
            </a:r>
            <a:endParaRPr b="1" sz="1200">
              <a:solidFill>
                <a:schemeClr val="dk1"/>
              </a:solidFill>
              <a:latin typeface="Montserrat"/>
              <a:ea typeface="Montserrat"/>
              <a:cs typeface="Montserrat"/>
              <a:sym typeface="Montserrat"/>
              <a:extLst>
                <a:ext uri="http://customooxmlschemas.google.com/">
                  <go:slidesCustomData xmlns:go="http://customooxmlschemas.google.com/" textRoundtripDataId="5"/>
                </a:ext>
              </a:extLst>
            </a:endParaRPr>
          </a:p>
          <a:p>
            <a:pPr indent="0" lvl="0" marL="0" rtl="0" algn="ctr">
              <a:lnSpc>
                <a:spcPct val="100000"/>
              </a:lnSpc>
              <a:spcBef>
                <a:spcPts val="0"/>
              </a:spcBef>
              <a:spcAft>
                <a:spcPts val="0"/>
              </a:spcAft>
              <a:buNone/>
            </a:pPr>
            <a:r>
              <a:rPr b="1" lang="en" sz="1200">
                <a:solidFill>
                  <a:schemeClr val="dk1"/>
                </a:solidFill>
                <a:latin typeface="Montserrat"/>
                <a:ea typeface="Montserrat"/>
                <a:cs typeface="Montserrat"/>
                <a:sym typeface="Montserrat"/>
                <a:extLst>
                  <a:ext uri="http://customooxmlschemas.google.com/">
                    <go:slidesCustomData xmlns:go="http://customooxmlschemas.google.com/" textRoundtripDataId="6"/>
                  </a:ext>
                </a:extLst>
              </a:rPr>
              <a:t>Engine</a:t>
            </a:r>
            <a:endParaRPr sz="1200">
              <a:solidFill>
                <a:schemeClr val="dk1"/>
              </a:solidFill>
              <a:latin typeface="Montserrat"/>
              <a:ea typeface="Montserrat"/>
              <a:cs typeface="Montserrat"/>
              <a:sym typeface="Montserrat"/>
            </a:endParaRPr>
          </a:p>
        </p:txBody>
      </p:sp>
      <p:sp>
        <p:nvSpPr>
          <p:cNvPr id="357" name="Google Shape;357;g227acbcab98_0_176"/>
          <p:cNvSpPr txBox="1"/>
          <p:nvPr/>
        </p:nvSpPr>
        <p:spPr>
          <a:xfrm>
            <a:off x="1262306" y="1671719"/>
            <a:ext cx="1736700" cy="51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300">
                <a:solidFill>
                  <a:schemeClr val="dk1"/>
                </a:solidFill>
                <a:latin typeface="Montserrat SemiBold"/>
                <a:ea typeface="Montserrat SemiBold"/>
                <a:cs typeface="Montserrat SemiBold"/>
                <a:sym typeface="Montserrat SemiBold"/>
              </a:rPr>
              <a:t>Irrelevant</a:t>
            </a:r>
            <a:endParaRPr sz="1300">
              <a:solidFill>
                <a:schemeClr val="dk1"/>
              </a:solidFill>
              <a:latin typeface="Montserrat SemiBold"/>
              <a:ea typeface="Montserrat SemiBold"/>
              <a:cs typeface="Montserrat SemiBold"/>
              <a:sym typeface="Montserrat SemiBold"/>
            </a:endParaRPr>
          </a:p>
          <a:p>
            <a:pPr indent="0" lvl="0" marL="0" rtl="0" algn="ctr">
              <a:spcBef>
                <a:spcPts val="0"/>
              </a:spcBef>
              <a:spcAft>
                <a:spcPts val="0"/>
              </a:spcAft>
              <a:buNone/>
            </a:pPr>
            <a:r>
              <a:rPr lang="en" sz="1300">
                <a:solidFill>
                  <a:schemeClr val="dk1"/>
                </a:solidFill>
                <a:latin typeface="Montserrat SemiBold"/>
                <a:ea typeface="Montserrat SemiBold"/>
                <a:cs typeface="Montserrat SemiBold"/>
                <a:sym typeface="Montserrat SemiBold"/>
              </a:rPr>
              <a:t>Results</a:t>
            </a:r>
            <a:endParaRPr sz="1300">
              <a:solidFill>
                <a:schemeClr val="dk1"/>
              </a:solidFill>
              <a:latin typeface="Montserrat SemiBold"/>
              <a:ea typeface="Montserrat SemiBold"/>
              <a:cs typeface="Montserrat SemiBold"/>
              <a:sym typeface="Montserrat SemiBold"/>
            </a:endParaRPr>
          </a:p>
        </p:txBody>
      </p:sp>
      <p:sp>
        <p:nvSpPr>
          <p:cNvPr id="358" name="Google Shape;358;g227acbcab98_0_176"/>
          <p:cNvSpPr txBox="1"/>
          <p:nvPr/>
        </p:nvSpPr>
        <p:spPr>
          <a:xfrm>
            <a:off x="3200931" y="1671719"/>
            <a:ext cx="1736700" cy="51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300">
                <a:solidFill>
                  <a:schemeClr val="dk1"/>
                </a:solidFill>
                <a:latin typeface="Montserrat SemiBold"/>
                <a:ea typeface="Montserrat SemiBold"/>
                <a:cs typeface="Montserrat SemiBold"/>
                <a:sym typeface="Montserrat SemiBold"/>
              </a:rPr>
              <a:t>Too </a:t>
            </a:r>
            <a:endParaRPr sz="1300">
              <a:solidFill>
                <a:schemeClr val="dk1"/>
              </a:solidFill>
              <a:latin typeface="Montserrat SemiBold"/>
              <a:ea typeface="Montserrat SemiBold"/>
              <a:cs typeface="Montserrat SemiBold"/>
              <a:sym typeface="Montserrat SemiBold"/>
            </a:endParaRPr>
          </a:p>
          <a:p>
            <a:pPr indent="0" lvl="0" marL="0" rtl="0" algn="ctr">
              <a:spcBef>
                <a:spcPts val="0"/>
              </a:spcBef>
              <a:spcAft>
                <a:spcPts val="0"/>
              </a:spcAft>
              <a:buNone/>
            </a:pPr>
            <a:r>
              <a:rPr lang="en" sz="1300">
                <a:solidFill>
                  <a:schemeClr val="dk1"/>
                </a:solidFill>
                <a:latin typeface="Montserrat SemiBold"/>
                <a:ea typeface="Montserrat SemiBold"/>
                <a:cs typeface="Montserrat SemiBold"/>
                <a:sym typeface="Montserrat SemiBold"/>
              </a:rPr>
              <a:t>Manual </a:t>
            </a:r>
            <a:endParaRPr sz="1300">
              <a:solidFill>
                <a:schemeClr val="dk1"/>
              </a:solidFill>
              <a:latin typeface="Montserrat SemiBold"/>
              <a:ea typeface="Montserrat SemiBold"/>
              <a:cs typeface="Montserrat SemiBold"/>
              <a:sym typeface="Montserrat SemiBold"/>
            </a:endParaRPr>
          </a:p>
        </p:txBody>
      </p:sp>
      <p:sp>
        <p:nvSpPr>
          <p:cNvPr id="359" name="Google Shape;359;g227acbcab98_0_176"/>
          <p:cNvSpPr txBox="1"/>
          <p:nvPr/>
        </p:nvSpPr>
        <p:spPr>
          <a:xfrm>
            <a:off x="7013481" y="1671719"/>
            <a:ext cx="1736700" cy="51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300">
                <a:solidFill>
                  <a:schemeClr val="dk1"/>
                </a:solidFill>
                <a:latin typeface="Montserrat SemiBold"/>
                <a:ea typeface="Montserrat SemiBold"/>
                <a:cs typeface="Montserrat SemiBold"/>
                <a:sym typeface="Montserrat SemiBold"/>
              </a:rPr>
              <a:t>Not Tailored to </a:t>
            </a:r>
            <a:br>
              <a:rPr lang="en" sz="1300">
                <a:solidFill>
                  <a:schemeClr val="dk1"/>
                </a:solidFill>
                <a:latin typeface="Montserrat SemiBold"/>
                <a:ea typeface="Montserrat SemiBold"/>
                <a:cs typeface="Montserrat SemiBold"/>
                <a:sym typeface="Montserrat SemiBold"/>
              </a:rPr>
            </a:br>
            <a:r>
              <a:rPr lang="en" sz="1300">
                <a:solidFill>
                  <a:schemeClr val="dk1"/>
                </a:solidFill>
                <a:latin typeface="Montserrat SemiBold"/>
                <a:ea typeface="Montserrat SemiBold"/>
                <a:cs typeface="Montserrat SemiBold"/>
                <a:sym typeface="Montserrat SemiBold"/>
              </a:rPr>
              <a:t>my Business</a:t>
            </a:r>
            <a:endParaRPr sz="1300">
              <a:solidFill>
                <a:schemeClr val="dk1"/>
              </a:solidFill>
              <a:latin typeface="Montserrat SemiBold"/>
              <a:ea typeface="Montserrat SemiBold"/>
              <a:cs typeface="Montserrat SemiBold"/>
              <a:sym typeface="Montserrat SemiBold"/>
            </a:endParaRPr>
          </a:p>
        </p:txBody>
      </p:sp>
      <p:pic>
        <p:nvPicPr>
          <p:cNvPr id="360" name="Google Shape;360;g227acbcab98_0_176"/>
          <p:cNvPicPr preferRelativeResize="0"/>
          <p:nvPr/>
        </p:nvPicPr>
        <p:blipFill>
          <a:blip r:embed="rId3">
            <a:alphaModFix/>
          </a:blip>
          <a:stretch>
            <a:fillRect/>
          </a:stretch>
        </p:blipFill>
        <p:spPr>
          <a:xfrm>
            <a:off x="1955456" y="1279770"/>
            <a:ext cx="350400" cy="350400"/>
          </a:xfrm>
          <a:prstGeom prst="rect">
            <a:avLst/>
          </a:prstGeom>
          <a:noFill/>
          <a:ln>
            <a:noFill/>
          </a:ln>
        </p:spPr>
      </p:pic>
      <p:pic>
        <p:nvPicPr>
          <p:cNvPr id="361" name="Google Shape;361;g227acbcab98_0_176"/>
          <p:cNvPicPr preferRelativeResize="0"/>
          <p:nvPr/>
        </p:nvPicPr>
        <p:blipFill>
          <a:blip r:embed="rId3">
            <a:alphaModFix/>
          </a:blip>
          <a:stretch>
            <a:fillRect/>
          </a:stretch>
        </p:blipFill>
        <p:spPr>
          <a:xfrm>
            <a:off x="3892681" y="1279770"/>
            <a:ext cx="350400" cy="350400"/>
          </a:xfrm>
          <a:prstGeom prst="rect">
            <a:avLst/>
          </a:prstGeom>
          <a:noFill/>
          <a:ln>
            <a:noFill/>
          </a:ln>
        </p:spPr>
      </p:pic>
      <p:pic>
        <p:nvPicPr>
          <p:cNvPr id="362" name="Google Shape;362;g227acbcab98_0_176"/>
          <p:cNvPicPr preferRelativeResize="0"/>
          <p:nvPr/>
        </p:nvPicPr>
        <p:blipFill>
          <a:blip r:embed="rId3">
            <a:alphaModFix/>
          </a:blip>
          <a:stretch>
            <a:fillRect/>
          </a:stretch>
        </p:blipFill>
        <p:spPr>
          <a:xfrm>
            <a:off x="5798181" y="1279770"/>
            <a:ext cx="350400" cy="350400"/>
          </a:xfrm>
          <a:prstGeom prst="rect">
            <a:avLst/>
          </a:prstGeom>
          <a:noFill/>
          <a:ln>
            <a:noFill/>
          </a:ln>
        </p:spPr>
      </p:pic>
      <p:pic>
        <p:nvPicPr>
          <p:cNvPr id="363" name="Google Shape;363;g227acbcab98_0_176"/>
          <p:cNvPicPr preferRelativeResize="0"/>
          <p:nvPr/>
        </p:nvPicPr>
        <p:blipFill>
          <a:blip r:embed="rId3">
            <a:alphaModFix/>
          </a:blip>
          <a:stretch>
            <a:fillRect/>
          </a:stretch>
        </p:blipFill>
        <p:spPr>
          <a:xfrm>
            <a:off x="7697098" y="1279770"/>
            <a:ext cx="350400" cy="350400"/>
          </a:xfrm>
          <a:prstGeom prst="rect">
            <a:avLst/>
          </a:prstGeom>
          <a:noFill/>
          <a:ln>
            <a:noFill/>
          </a:ln>
        </p:spPr>
      </p:pic>
      <p:sp>
        <p:nvSpPr>
          <p:cNvPr id="364" name="Google Shape;364;g227acbcab98_0_176"/>
          <p:cNvSpPr txBox="1"/>
          <p:nvPr/>
        </p:nvSpPr>
        <p:spPr>
          <a:xfrm>
            <a:off x="5093256" y="1671719"/>
            <a:ext cx="1736700" cy="51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300">
                <a:solidFill>
                  <a:schemeClr val="dk1"/>
                </a:solidFill>
                <a:latin typeface="Montserrat SemiBold"/>
                <a:ea typeface="Montserrat SemiBold"/>
                <a:cs typeface="Montserrat SemiBold"/>
                <a:sym typeface="Montserrat SemiBold"/>
              </a:rPr>
              <a:t>No </a:t>
            </a:r>
            <a:endParaRPr sz="1300">
              <a:solidFill>
                <a:schemeClr val="dk1"/>
              </a:solidFill>
              <a:latin typeface="Montserrat SemiBold"/>
              <a:ea typeface="Montserrat SemiBold"/>
              <a:cs typeface="Montserrat SemiBold"/>
              <a:sym typeface="Montserrat SemiBold"/>
            </a:endParaRPr>
          </a:p>
          <a:p>
            <a:pPr indent="0" lvl="0" marL="0" rtl="0" algn="ctr">
              <a:spcBef>
                <a:spcPts val="0"/>
              </a:spcBef>
              <a:spcAft>
                <a:spcPts val="0"/>
              </a:spcAft>
              <a:buNone/>
            </a:pPr>
            <a:r>
              <a:rPr lang="en" sz="1300">
                <a:solidFill>
                  <a:schemeClr val="dk1"/>
                </a:solidFill>
                <a:latin typeface="Montserrat SemiBold"/>
                <a:ea typeface="Montserrat SemiBold"/>
                <a:cs typeface="Montserrat SemiBold"/>
                <a:sym typeface="Montserrat SemiBold"/>
              </a:rPr>
              <a:t>Context</a:t>
            </a:r>
            <a:endParaRPr sz="1300">
              <a:solidFill>
                <a:schemeClr val="dk1"/>
              </a:solidFill>
              <a:latin typeface="Montserrat SemiBold"/>
              <a:ea typeface="Montserrat SemiBold"/>
              <a:cs typeface="Montserrat SemiBold"/>
              <a:sym typeface="Montserrat SemiBold"/>
            </a:endParaRPr>
          </a:p>
        </p:txBody>
      </p:sp>
      <p:sp>
        <p:nvSpPr>
          <p:cNvPr id="365" name="Google Shape;365;g227acbcab98_0_176"/>
          <p:cNvSpPr txBox="1"/>
          <p:nvPr/>
        </p:nvSpPr>
        <p:spPr>
          <a:xfrm>
            <a:off x="5096431" y="4400312"/>
            <a:ext cx="1736700" cy="26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dk1"/>
                </a:solidFill>
                <a:latin typeface="Montserrat"/>
                <a:ea typeface="Montserrat"/>
                <a:cs typeface="Montserrat"/>
                <a:sym typeface="Montserrat"/>
              </a:rPr>
              <a:t>1:1 &amp; Segment</a:t>
            </a:r>
            <a:endParaRPr b="1" sz="1000">
              <a:solidFill>
                <a:srgbClr val="00B2DB"/>
              </a:solidFill>
              <a:latin typeface="Montserrat"/>
              <a:ea typeface="Montserrat"/>
              <a:cs typeface="Montserrat"/>
              <a:sym typeface="Montserrat"/>
            </a:endParaRPr>
          </a:p>
        </p:txBody>
      </p:sp>
      <p:sp>
        <p:nvSpPr>
          <p:cNvPr id="366" name="Google Shape;366;g227acbcab98_0_176"/>
          <p:cNvSpPr/>
          <p:nvPr/>
        </p:nvSpPr>
        <p:spPr>
          <a:xfrm rot="-10797634">
            <a:off x="1920406" y="3521974"/>
            <a:ext cx="435900" cy="311400"/>
          </a:xfrm>
          <a:prstGeom prst="triangle">
            <a:avLst>
              <a:gd fmla="val 50000" name="adj"/>
            </a:avLst>
          </a:prstGeom>
          <a:solidFill>
            <a:srgbClr val="00B2D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g227acbcab98_0_176"/>
          <p:cNvSpPr/>
          <p:nvPr/>
        </p:nvSpPr>
        <p:spPr>
          <a:xfrm rot="-10797634">
            <a:off x="3839006" y="3521974"/>
            <a:ext cx="435900" cy="311400"/>
          </a:xfrm>
          <a:prstGeom prst="triangle">
            <a:avLst>
              <a:gd fmla="val 50000" name="adj"/>
            </a:avLst>
          </a:prstGeom>
          <a:solidFill>
            <a:srgbClr val="00B2D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g227acbcab98_0_176"/>
          <p:cNvSpPr/>
          <p:nvPr/>
        </p:nvSpPr>
        <p:spPr>
          <a:xfrm rot="-10797634">
            <a:off x="5747956" y="3521974"/>
            <a:ext cx="435900" cy="311400"/>
          </a:xfrm>
          <a:prstGeom prst="triangle">
            <a:avLst>
              <a:gd fmla="val 50000" name="adj"/>
            </a:avLst>
          </a:prstGeom>
          <a:solidFill>
            <a:srgbClr val="00B2D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g227acbcab98_0_176"/>
          <p:cNvSpPr/>
          <p:nvPr/>
        </p:nvSpPr>
        <p:spPr>
          <a:xfrm rot="-10797634">
            <a:off x="7664290" y="3521974"/>
            <a:ext cx="435900" cy="311400"/>
          </a:xfrm>
          <a:prstGeom prst="triangle">
            <a:avLst>
              <a:gd fmla="val 50000" name="adj"/>
            </a:avLst>
          </a:prstGeom>
          <a:solidFill>
            <a:srgbClr val="00B2D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g227acbcab98_0_176"/>
          <p:cNvSpPr txBox="1"/>
          <p:nvPr/>
        </p:nvSpPr>
        <p:spPr>
          <a:xfrm>
            <a:off x="1266831" y="4400311"/>
            <a:ext cx="1736700" cy="2601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1000">
                <a:solidFill>
                  <a:schemeClr val="dk1"/>
                </a:solidFill>
                <a:latin typeface="Montserrat"/>
                <a:ea typeface="Montserrat"/>
                <a:cs typeface="Montserrat"/>
                <a:sym typeface="Montserrat"/>
              </a:rPr>
              <a:t>Semantic Search</a:t>
            </a:r>
            <a:endParaRPr sz="1000">
              <a:solidFill>
                <a:schemeClr val="dk1"/>
              </a:solidFill>
              <a:latin typeface="Montserrat"/>
              <a:ea typeface="Montserrat"/>
              <a:cs typeface="Montserrat"/>
              <a:sym typeface="Montserrat"/>
            </a:endParaRPr>
          </a:p>
        </p:txBody>
      </p:sp>
      <p:sp>
        <p:nvSpPr>
          <p:cNvPr id="371" name="Google Shape;371;g227acbcab98_0_176"/>
          <p:cNvSpPr txBox="1"/>
          <p:nvPr/>
        </p:nvSpPr>
        <p:spPr>
          <a:xfrm>
            <a:off x="7011231" y="4400312"/>
            <a:ext cx="1736700" cy="26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dk1"/>
                </a:solidFill>
                <a:latin typeface="Montserrat"/>
                <a:ea typeface="Montserrat"/>
                <a:cs typeface="Montserrat"/>
                <a:sym typeface="Montserrat"/>
                <a:extLst>
                  <a:ext uri="http://customooxmlschemas.google.com/">
                    <go:slidesCustomData xmlns:go="http://customooxmlschemas.google.com/" textRoundtripDataId="7"/>
                  </a:ext>
                </a:extLst>
              </a:rPr>
              <a:t>Composite algos</a:t>
            </a:r>
            <a:endParaRPr sz="1000">
              <a:solidFill>
                <a:schemeClr val="dk1"/>
              </a:solidFill>
              <a:latin typeface="Montserrat"/>
              <a:ea typeface="Montserrat"/>
              <a:cs typeface="Montserrat"/>
              <a:sym typeface="Montserrat"/>
            </a:endParaRPr>
          </a:p>
        </p:txBody>
      </p:sp>
      <p:sp>
        <p:nvSpPr>
          <p:cNvPr id="372" name="Google Shape;372;g227acbcab98_0_176"/>
          <p:cNvSpPr txBox="1"/>
          <p:nvPr/>
        </p:nvSpPr>
        <p:spPr>
          <a:xfrm>
            <a:off x="3188606" y="4400312"/>
            <a:ext cx="1724100" cy="26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dk1"/>
                </a:solidFill>
                <a:latin typeface="Montserrat"/>
                <a:ea typeface="Montserrat"/>
                <a:cs typeface="Montserrat"/>
                <a:sym typeface="Montserrat"/>
              </a:rPr>
              <a:t>User Behavior</a:t>
            </a:r>
            <a:endParaRPr b="1" sz="1000">
              <a:solidFill>
                <a:srgbClr val="00B2DB"/>
              </a:solidFill>
              <a:latin typeface="Montserrat"/>
              <a:ea typeface="Montserrat"/>
              <a:cs typeface="Montserrat"/>
              <a:sym typeface="Montserrat"/>
            </a:endParaRPr>
          </a:p>
        </p:txBody>
      </p:sp>
      <p:sp>
        <p:nvSpPr>
          <p:cNvPr id="373" name="Google Shape;373;g227acbcab98_0_176"/>
          <p:cNvSpPr txBox="1"/>
          <p:nvPr/>
        </p:nvSpPr>
        <p:spPr>
          <a:xfrm>
            <a:off x="3183219" y="3903414"/>
            <a:ext cx="1736700" cy="4563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b="1" lang="en" sz="1200">
                <a:solidFill>
                  <a:schemeClr val="dk1"/>
                </a:solidFill>
                <a:latin typeface="Montserrat"/>
                <a:ea typeface="Montserrat"/>
                <a:cs typeface="Montserrat"/>
                <a:sym typeface="Montserrat"/>
              </a:rPr>
              <a:t>Optimization</a:t>
            </a:r>
            <a:endParaRPr b="1" sz="1200">
              <a:solidFill>
                <a:schemeClr val="dk1"/>
              </a:solidFill>
              <a:latin typeface="Montserrat"/>
              <a:ea typeface="Montserrat"/>
              <a:cs typeface="Montserrat"/>
              <a:sym typeface="Montserrat"/>
            </a:endParaRPr>
          </a:p>
          <a:p>
            <a:pPr indent="0" lvl="0" marL="0" rtl="0" algn="ctr">
              <a:lnSpc>
                <a:spcPct val="100000"/>
              </a:lnSpc>
              <a:spcBef>
                <a:spcPts val="0"/>
              </a:spcBef>
              <a:spcAft>
                <a:spcPts val="0"/>
              </a:spcAft>
              <a:buNone/>
            </a:pPr>
            <a:r>
              <a:rPr b="1" lang="en" sz="1200">
                <a:solidFill>
                  <a:schemeClr val="dk1"/>
                </a:solidFill>
                <a:latin typeface="Montserrat"/>
                <a:ea typeface="Montserrat"/>
                <a:cs typeface="Montserrat"/>
                <a:sym typeface="Montserrat"/>
              </a:rPr>
              <a:t>Engine</a:t>
            </a:r>
            <a:endParaRPr b="1" sz="1200">
              <a:solidFill>
                <a:schemeClr val="dk1"/>
              </a:solidFill>
              <a:latin typeface="Montserrat"/>
              <a:ea typeface="Montserrat"/>
              <a:cs typeface="Montserrat"/>
              <a:sym typeface="Montserrat"/>
            </a:endParaRPr>
          </a:p>
        </p:txBody>
      </p:sp>
      <p:sp>
        <p:nvSpPr>
          <p:cNvPr id="374" name="Google Shape;374;g227acbcab98_0_176"/>
          <p:cNvSpPr txBox="1"/>
          <p:nvPr/>
        </p:nvSpPr>
        <p:spPr>
          <a:xfrm>
            <a:off x="1266819" y="3903414"/>
            <a:ext cx="1736700" cy="4563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b="1" lang="en" sz="1200">
                <a:solidFill>
                  <a:schemeClr val="dk1"/>
                </a:solidFill>
                <a:latin typeface="Montserrat"/>
                <a:ea typeface="Montserrat"/>
                <a:cs typeface="Montserrat"/>
                <a:sym typeface="Montserrat"/>
              </a:rPr>
              <a:t>Relevance</a:t>
            </a:r>
            <a:endParaRPr b="1" sz="1200">
              <a:solidFill>
                <a:schemeClr val="dk1"/>
              </a:solidFill>
              <a:latin typeface="Montserrat"/>
              <a:ea typeface="Montserrat"/>
              <a:cs typeface="Montserrat"/>
              <a:sym typeface="Montserrat"/>
            </a:endParaRPr>
          </a:p>
          <a:p>
            <a:pPr indent="0" lvl="0" marL="0" rtl="0" algn="ctr">
              <a:lnSpc>
                <a:spcPct val="100000"/>
              </a:lnSpc>
              <a:spcBef>
                <a:spcPts val="0"/>
              </a:spcBef>
              <a:spcAft>
                <a:spcPts val="0"/>
              </a:spcAft>
              <a:buNone/>
            </a:pPr>
            <a:r>
              <a:rPr b="1" lang="en" sz="1200">
                <a:solidFill>
                  <a:schemeClr val="dk1"/>
                </a:solidFill>
                <a:latin typeface="Montserrat"/>
                <a:ea typeface="Montserrat"/>
                <a:cs typeface="Montserrat"/>
                <a:sym typeface="Montserrat"/>
              </a:rPr>
              <a:t>Engine</a:t>
            </a:r>
            <a:endParaRPr b="1" sz="1200">
              <a:solidFill>
                <a:schemeClr val="dk1"/>
              </a:solidFill>
              <a:latin typeface="Montserrat"/>
              <a:ea typeface="Montserrat"/>
              <a:cs typeface="Montserrat"/>
              <a:sym typeface="Montserrat"/>
            </a:endParaRPr>
          </a:p>
        </p:txBody>
      </p:sp>
      <p:sp>
        <p:nvSpPr>
          <p:cNvPr id="375" name="Google Shape;375;g227acbcab98_0_176"/>
          <p:cNvSpPr txBox="1"/>
          <p:nvPr/>
        </p:nvSpPr>
        <p:spPr>
          <a:xfrm>
            <a:off x="707950" y="292625"/>
            <a:ext cx="57615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800">
                <a:solidFill>
                  <a:schemeClr val="dk1"/>
                </a:solidFill>
                <a:latin typeface="Montserrat"/>
                <a:ea typeface="Montserrat"/>
                <a:cs typeface="Montserrat"/>
                <a:sym typeface="Montserrat"/>
              </a:rPr>
              <a:t>Bloomreach’s Answer</a:t>
            </a:r>
            <a:endParaRPr b="1" sz="28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b="1" sz="2800">
              <a:solidFill>
                <a:schemeClr val="dk1"/>
              </a:solidFill>
              <a:latin typeface="Montserrat"/>
              <a:ea typeface="Montserrat"/>
              <a:cs typeface="Montserrat"/>
              <a:sym typeface="Montserrat"/>
            </a:endParaRPr>
          </a:p>
        </p:txBody>
      </p:sp>
      <p:sp>
        <p:nvSpPr>
          <p:cNvPr id="376" name="Google Shape;376;g227acbcab98_0_176"/>
          <p:cNvSpPr/>
          <p:nvPr/>
        </p:nvSpPr>
        <p:spPr>
          <a:xfrm>
            <a:off x="1230888" y="1078025"/>
            <a:ext cx="3726900" cy="3806100"/>
          </a:xfrm>
          <a:prstGeom prst="roundRect">
            <a:avLst>
              <a:gd fmla="val 2023" name="adj"/>
            </a:avLst>
          </a:prstGeom>
          <a:solidFill>
            <a:srgbClr val="000000">
              <a:alpha val="23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g227acbcab98_0_176"/>
          <p:cNvSpPr/>
          <p:nvPr/>
        </p:nvSpPr>
        <p:spPr>
          <a:xfrm>
            <a:off x="6973502" y="1078025"/>
            <a:ext cx="1820400" cy="3806100"/>
          </a:xfrm>
          <a:prstGeom prst="roundRect">
            <a:avLst>
              <a:gd fmla="val 2023" name="adj"/>
            </a:avLst>
          </a:prstGeom>
          <a:solidFill>
            <a:srgbClr val="000000">
              <a:alpha val="23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1" name="Shape 381"/>
        <p:cNvGrpSpPr/>
        <p:nvPr/>
      </p:nvGrpSpPr>
      <p:grpSpPr>
        <a:xfrm>
          <a:off x="0" y="0"/>
          <a:ext cx="0" cy="0"/>
          <a:chOff x="0" y="0"/>
          <a:chExt cx="0" cy="0"/>
        </a:xfrm>
      </p:grpSpPr>
      <p:pic>
        <p:nvPicPr>
          <p:cNvPr id="382" name="Google Shape;382;g227acbcab98_0_1566"/>
          <p:cNvPicPr preferRelativeResize="0"/>
          <p:nvPr/>
        </p:nvPicPr>
        <p:blipFill rotWithShape="1">
          <a:blip r:embed="rId3">
            <a:alphaModFix/>
          </a:blip>
          <a:srcRect b="0" l="22896" r="22896" t="0"/>
          <a:stretch/>
        </p:blipFill>
        <p:spPr>
          <a:xfrm>
            <a:off x="1822393" y="124550"/>
            <a:ext cx="1627638" cy="1854673"/>
          </a:xfrm>
          <a:prstGeom prst="rect">
            <a:avLst/>
          </a:prstGeom>
          <a:noFill/>
          <a:ln>
            <a:noFill/>
          </a:ln>
        </p:spPr>
      </p:pic>
      <p:sp>
        <p:nvSpPr>
          <p:cNvPr id="383" name="Google Shape;383;g227acbcab98_0_1566"/>
          <p:cNvSpPr/>
          <p:nvPr/>
        </p:nvSpPr>
        <p:spPr>
          <a:xfrm>
            <a:off x="659425" y="2067452"/>
            <a:ext cx="642000" cy="806100"/>
          </a:xfrm>
          <a:prstGeom prst="roundRect">
            <a:avLst>
              <a:gd fmla="val 13695"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84" name="Google Shape;384;g227acbcab98_0_1566"/>
          <p:cNvPicPr preferRelativeResize="0"/>
          <p:nvPr/>
        </p:nvPicPr>
        <p:blipFill rotWithShape="1">
          <a:blip r:embed="rId4">
            <a:alphaModFix/>
          </a:blip>
          <a:srcRect b="50476" l="43499" r="19521" t="32758"/>
          <a:stretch/>
        </p:blipFill>
        <p:spPr>
          <a:xfrm>
            <a:off x="1883236" y="289632"/>
            <a:ext cx="1507200" cy="1510200"/>
          </a:xfrm>
          <a:prstGeom prst="ellipse">
            <a:avLst/>
          </a:prstGeom>
          <a:noFill/>
          <a:ln>
            <a:noFill/>
          </a:ln>
        </p:spPr>
      </p:pic>
      <p:pic>
        <p:nvPicPr>
          <p:cNvPr id="385" name="Google Shape;385;g227acbcab98_0_1566"/>
          <p:cNvPicPr preferRelativeResize="0"/>
          <p:nvPr/>
        </p:nvPicPr>
        <p:blipFill rotWithShape="1">
          <a:blip r:embed="rId5">
            <a:alphaModFix/>
          </a:blip>
          <a:srcRect b="60178" l="13361" r="49999" t="22932"/>
          <a:stretch/>
        </p:blipFill>
        <p:spPr>
          <a:xfrm>
            <a:off x="4558425" y="292777"/>
            <a:ext cx="1507200" cy="1507200"/>
          </a:xfrm>
          <a:prstGeom prst="ellipse">
            <a:avLst/>
          </a:prstGeom>
          <a:noFill/>
          <a:ln>
            <a:noFill/>
          </a:ln>
        </p:spPr>
      </p:pic>
      <p:pic>
        <p:nvPicPr>
          <p:cNvPr id="386" name="Google Shape;386;g227acbcab98_0_1566"/>
          <p:cNvPicPr preferRelativeResize="0"/>
          <p:nvPr/>
        </p:nvPicPr>
        <p:blipFill rotWithShape="1">
          <a:blip r:embed="rId6">
            <a:alphaModFix/>
          </a:blip>
          <a:srcRect b="42013" l="36902" r="30201" t="33264"/>
          <a:stretch/>
        </p:blipFill>
        <p:spPr>
          <a:xfrm>
            <a:off x="7113075" y="296752"/>
            <a:ext cx="1507200" cy="1507200"/>
          </a:xfrm>
          <a:prstGeom prst="ellipse">
            <a:avLst/>
          </a:prstGeom>
          <a:noFill/>
          <a:ln>
            <a:noFill/>
          </a:ln>
        </p:spPr>
      </p:pic>
      <p:cxnSp>
        <p:nvCxnSpPr>
          <p:cNvPr id="387" name="Google Shape;387;g227acbcab98_0_1566"/>
          <p:cNvCxnSpPr/>
          <p:nvPr/>
        </p:nvCxnSpPr>
        <p:spPr>
          <a:xfrm>
            <a:off x="1480050" y="260387"/>
            <a:ext cx="0" cy="4626300"/>
          </a:xfrm>
          <a:prstGeom prst="straightConnector1">
            <a:avLst/>
          </a:prstGeom>
          <a:noFill/>
          <a:ln cap="flat" cmpd="sng" w="9525">
            <a:solidFill>
              <a:schemeClr val="lt2"/>
            </a:solidFill>
            <a:prstDash val="dash"/>
            <a:round/>
            <a:headEnd len="med" w="med" type="none"/>
            <a:tailEnd len="med" w="med" type="none"/>
          </a:ln>
        </p:spPr>
      </p:cxnSp>
      <p:cxnSp>
        <p:nvCxnSpPr>
          <p:cNvPr id="388" name="Google Shape;388;g227acbcab98_0_1566"/>
          <p:cNvCxnSpPr/>
          <p:nvPr/>
        </p:nvCxnSpPr>
        <p:spPr>
          <a:xfrm>
            <a:off x="4034700" y="252975"/>
            <a:ext cx="0" cy="4641300"/>
          </a:xfrm>
          <a:prstGeom prst="straightConnector1">
            <a:avLst/>
          </a:prstGeom>
          <a:noFill/>
          <a:ln cap="flat" cmpd="sng" w="9525">
            <a:solidFill>
              <a:schemeClr val="lt2"/>
            </a:solidFill>
            <a:prstDash val="dash"/>
            <a:round/>
            <a:headEnd len="med" w="med" type="none"/>
            <a:tailEnd len="med" w="med" type="none"/>
          </a:ln>
        </p:spPr>
      </p:cxnSp>
      <p:cxnSp>
        <p:nvCxnSpPr>
          <p:cNvPr id="389" name="Google Shape;389;g227acbcab98_0_1566"/>
          <p:cNvCxnSpPr/>
          <p:nvPr/>
        </p:nvCxnSpPr>
        <p:spPr>
          <a:xfrm>
            <a:off x="6589350" y="252975"/>
            <a:ext cx="0" cy="4641300"/>
          </a:xfrm>
          <a:prstGeom prst="straightConnector1">
            <a:avLst/>
          </a:prstGeom>
          <a:noFill/>
          <a:ln cap="flat" cmpd="sng" w="9525">
            <a:solidFill>
              <a:schemeClr val="lt2"/>
            </a:solidFill>
            <a:prstDash val="dash"/>
            <a:round/>
            <a:headEnd len="med" w="med" type="none"/>
            <a:tailEnd len="med" w="med" type="none"/>
          </a:ln>
        </p:spPr>
      </p:cxnSp>
      <p:sp>
        <p:nvSpPr>
          <p:cNvPr id="390" name="Google Shape;390;g227acbcab98_0_1566"/>
          <p:cNvSpPr txBox="1"/>
          <p:nvPr/>
        </p:nvSpPr>
        <p:spPr>
          <a:xfrm>
            <a:off x="1565588" y="2073150"/>
            <a:ext cx="1017900" cy="794700"/>
          </a:xfrm>
          <a:prstGeom prst="rect">
            <a:avLst/>
          </a:prstGeom>
          <a:noFill/>
          <a:ln>
            <a:noFill/>
          </a:ln>
        </p:spPr>
        <p:txBody>
          <a:bodyPr anchorCtr="0" anchor="t" bIns="91425" lIns="91425" spcFirstLastPara="1" rIns="91425" wrap="square" tIns="91425">
            <a:spAutoFit/>
          </a:bodyPr>
          <a:lstStyle/>
          <a:p>
            <a:pPr indent="-127000" lvl="0" marL="114300" rtl="0" algn="l">
              <a:lnSpc>
                <a:spcPct val="115000"/>
              </a:lnSpc>
              <a:spcBef>
                <a:spcPts val="0"/>
              </a:spcBef>
              <a:spcAft>
                <a:spcPts val="0"/>
              </a:spcAft>
              <a:buClr>
                <a:schemeClr val="dk1"/>
              </a:buClr>
              <a:buSzPts val="1100"/>
              <a:buFont typeface="Montserrat"/>
              <a:buChar char="●"/>
            </a:pPr>
            <a:r>
              <a:rPr lang="en" sz="1100">
                <a:solidFill>
                  <a:schemeClr val="dk1"/>
                </a:solidFill>
                <a:latin typeface="Montserrat"/>
                <a:ea typeface="Montserrat"/>
                <a:cs typeface="Montserrat"/>
                <a:sym typeface="Montserrat"/>
              </a:rPr>
              <a:t>Male</a:t>
            </a:r>
            <a:endParaRPr sz="1100">
              <a:solidFill>
                <a:schemeClr val="dk1"/>
              </a:solidFill>
              <a:latin typeface="Montserrat"/>
              <a:ea typeface="Montserrat"/>
              <a:cs typeface="Montserrat"/>
              <a:sym typeface="Montserrat"/>
            </a:endParaRPr>
          </a:p>
          <a:p>
            <a:pPr indent="-127000" lvl="0" marL="114300" rtl="0" algn="l">
              <a:lnSpc>
                <a:spcPct val="115000"/>
              </a:lnSpc>
              <a:spcBef>
                <a:spcPts val="200"/>
              </a:spcBef>
              <a:spcAft>
                <a:spcPts val="0"/>
              </a:spcAft>
              <a:buClr>
                <a:schemeClr val="dk1"/>
              </a:buClr>
              <a:buSzPts val="1100"/>
              <a:buFont typeface="Montserrat"/>
              <a:buChar char="●"/>
            </a:pPr>
            <a:r>
              <a:rPr lang="en" sz="1100">
                <a:solidFill>
                  <a:schemeClr val="dk1"/>
                </a:solidFill>
                <a:latin typeface="Montserrat"/>
                <a:ea typeface="Montserrat"/>
                <a:cs typeface="Montserrat"/>
                <a:sym typeface="Montserrat"/>
              </a:rPr>
              <a:t>Early 30s</a:t>
            </a:r>
            <a:endParaRPr sz="1100">
              <a:solidFill>
                <a:schemeClr val="dk1"/>
              </a:solidFill>
              <a:latin typeface="Montserrat"/>
              <a:ea typeface="Montserrat"/>
              <a:cs typeface="Montserrat"/>
              <a:sym typeface="Montserrat"/>
            </a:endParaRPr>
          </a:p>
          <a:p>
            <a:pPr indent="-127000" lvl="0" marL="114300" rtl="0" algn="l">
              <a:lnSpc>
                <a:spcPct val="115000"/>
              </a:lnSpc>
              <a:spcBef>
                <a:spcPts val="200"/>
              </a:spcBef>
              <a:spcAft>
                <a:spcPts val="200"/>
              </a:spcAft>
              <a:buClr>
                <a:schemeClr val="dk1"/>
              </a:buClr>
              <a:buSzPts val="1100"/>
              <a:buFont typeface="Montserrat"/>
              <a:buChar char="●"/>
            </a:pPr>
            <a:r>
              <a:rPr lang="en" sz="1100">
                <a:solidFill>
                  <a:schemeClr val="dk1"/>
                </a:solidFill>
                <a:latin typeface="Montserrat"/>
                <a:ea typeface="Montserrat"/>
                <a:cs typeface="Montserrat"/>
                <a:sym typeface="Montserrat"/>
              </a:rPr>
              <a:t>iPhone</a:t>
            </a:r>
            <a:endParaRPr sz="1100">
              <a:solidFill>
                <a:schemeClr val="dk1"/>
              </a:solidFill>
              <a:latin typeface="Montserrat"/>
              <a:ea typeface="Montserrat"/>
              <a:cs typeface="Montserrat"/>
              <a:sym typeface="Montserrat"/>
            </a:endParaRPr>
          </a:p>
        </p:txBody>
      </p:sp>
      <p:sp>
        <p:nvSpPr>
          <p:cNvPr id="391" name="Google Shape;391;g227acbcab98_0_1566"/>
          <p:cNvSpPr txBox="1"/>
          <p:nvPr/>
        </p:nvSpPr>
        <p:spPr>
          <a:xfrm>
            <a:off x="2655563" y="2073152"/>
            <a:ext cx="1293600" cy="794700"/>
          </a:xfrm>
          <a:prstGeom prst="rect">
            <a:avLst/>
          </a:prstGeom>
          <a:noFill/>
          <a:ln>
            <a:noFill/>
          </a:ln>
        </p:spPr>
        <p:txBody>
          <a:bodyPr anchorCtr="0" anchor="t" bIns="91425" lIns="91425" spcFirstLastPara="1" rIns="91425" wrap="square" tIns="91425">
            <a:spAutoFit/>
          </a:bodyPr>
          <a:lstStyle/>
          <a:p>
            <a:pPr indent="-127000" lvl="0" marL="114300" rtl="0" algn="l">
              <a:lnSpc>
                <a:spcPct val="115000"/>
              </a:lnSpc>
              <a:spcBef>
                <a:spcPts val="0"/>
              </a:spcBef>
              <a:spcAft>
                <a:spcPts val="0"/>
              </a:spcAft>
              <a:buClr>
                <a:schemeClr val="dk1"/>
              </a:buClr>
              <a:buSzPts val="1100"/>
              <a:buFont typeface="Montserrat"/>
              <a:buChar char="●"/>
            </a:pPr>
            <a:r>
              <a:rPr lang="en" sz="1100">
                <a:solidFill>
                  <a:schemeClr val="dk1"/>
                </a:solidFill>
                <a:latin typeface="Montserrat"/>
                <a:ea typeface="Montserrat"/>
                <a:cs typeface="Montserrat"/>
                <a:sym typeface="Montserrat"/>
              </a:rPr>
              <a:t>New York</a:t>
            </a:r>
            <a:endParaRPr sz="1100">
              <a:solidFill>
                <a:schemeClr val="dk1"/>
              </a:solidFill>
              <a:latin typeface="Montserrat"/>
              <a:ea typeface="Montserrat"/>
              <a:cs typeface="Montserrat"/>
              <a:sym typeface="Montserrat"/>
            </a:endParaRPr>
          </a:p>
          <a:p>
            <a:pPr indent="-127000" lvl="0" marL="114300" rtl="0" algn="l">
              <a:lnSpc>
                <a:spcPct val="115000"/>
              </a:lnSpc>
              <a:spcBef>
                <a:spcPts val="200"/>
              </a:spcBef>
              <a:spcAft>
                <a:spcPts val="0"/>
              </a:spcAft>
              <a:buClr>
                <a:schemeClr val="dk1"/>
              </a:buClr>
              <a:buSzPts val="1100"/>
              <a:buFont typeface="Montserrat"/>
              <a:buChar char="●"/>
            </a:pPr>
            <a:r>
              <a:rPr lang="en" sz="1100">
                <a:solidFill>
                  <a:schemeClr val="dk1"/>
                </a:solidFill>
                <a:latin typeface="Montserrat"/>
                <a:ea typeface="Montserrat"/>
                <a:cs typeface="Montserrat"/>
                <a:sym typeface="Montserrat"/>
              </a:rPr>
              <a:t>Macbook</a:t>
            </a:r>
            <a:endParaRPr sz="1100">
              <a:solidFill>
                <a:schemeClr val="dk1"/>
              </a:solidFill>
              <a:latin typeface="Montserrat"/>
              <a:ea typeface="Montserrat"/>
              <a:cs typeface="Montserrat"/>
              <a:sym typeface="Montserrat"/>
            </a:endParaRPr>
          </a:p>
          <a:p>
            <a:pPr indent="-127000" lvl="0" marL="114300" rtl="0" algn="l">
              <a:lnSpc>
                <a:spcPct val="115000"/>
              </a:lnSpc>
              <a:spcBef>
                <a:spcPts val="200"/>
              </a:spcBef>
              <a:spcAft>
                <a:spcPts val="200"/>
              </a:spcAft>
              <a:buClr>
                <a:schemeClr val="dk1"/>
              </a:buClr>
              <a:buSzPts val="1100"/>
              <a:buFont typeface="Montserrat"/>
              <a:buChar char="●"/>
            </a:pPr>
            <a:r>
              <a:rPr lang="en" sz="1100">
                <a:solidFill>
                  <a:schemeClr val="dk1"/>
                </a:solidFill>
                <a:latin typeface="Montserrat"/>
                <a:ea typeface="Montserrat"/>
                <a:cs typeface="Montserrat"/>
                <a:sym typeface="Montserrat"/>
              </a:rPr>
              <a:t>Works in tech</a:t>
            </a:r>
            <a:endParaRPr sz="1100">
              <a:solidFill>
                <a:schemeClr val="dk1"/>
              </a:solidFill>
              <a:latin typeface="Montserrat"/>
              <a:ea typeface="Montserrat"/>
              <a:cs typeface="Montserrat"/>
              <a:sym typeface="Montserrat"/>
            </a:endParaRPr>
          </a:p>
        </p:txBody>
      </p:sp>
      <p:sp>
        <p:nvSpPr>
          <p:cNvPr id="392" name="Google Shape;392;g227acbcab98_0_1566"/>
          <p:cNvSpPr txBox="1"/>
          <p:nvPr/>
        </p:nvSpPr>
        <p:spPr>
          <a:xfrm>
            <a:off x="659450" y="2208902"/>
            <a:ext cx="642000" cy="52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100">
                <a:solidFill>
                  <a:schemeClr val="lt1"/>
                </a:solidFill>
                <a:latin typeface="Montserrat SemiBold"/>
                <a:ea typeface="Montserrat SemiBold"/>
                <a:cs typeface="Montserrat SemiBold"/>
                <a:sym typeface="Montserrat SemiBold"/>
              </a:rPr>
              <a:t>2nd Party</a:t>
            </a:r>
            <a:endParaRPr sz="1100">
              <a:solidFill>
                <a:schemeClr val="lt1"/>
              </a:solidFill>
              <a:latin typeface="Montserrat SemiBold"/>
              <a:ea typeface="Montserrat SemiBold"/>
              <a:cs typeface="Montserrat SemiBold"/>
              <a:sym typeface="Montserrat SemiBold"/>
            </a:endParaRPr>
          </a:p>
        </p:txBody>
      </p:sp>
      <p:cxnSp>
        <p:nvCxnSpPr>
          <p:cNvPr id="393" name="Google Shape;393;g227acbcab98_0_1566"/>
          <p:cNvCxnSpPr/>
          <p:nvPr/>
        </p:nvCxnSpPr>
        <p:spPr>
          <a:xfrm rot="10800000">
            <a:off x="644796" y="1979227"/>
            <a:ext cx="8352600" cy="0"/>
          </a:xfrm>
          <a:prstGeom prst="straightConnector1">
            <a:avLst/>
          </a:prstGeom>
          <a:noFill/>
          <a:ln cap="flat" cmpd="sng" w="9525">
            <a:solidFill>
              <a:schemeClr val="lt2"/>
            </a:solidFill>
            <a:prstDash val="dash"/>
            <a:round/>
            <a:headEnd len="med" w="med" type="none"/>
            <a:tailEnd len="med" w="med" type="none"/>
          </a:ln>
        </p:spPr>
      </p:cxnSp>
      <p:cxnSp>
        <p:nvCxnSpPr>
          <p:cNvPr id="394" name="Google Shape;394;g227acbcab98_0_1566"/>
          <p:cNvCxnSpPr/>
          <p:nvPr/>
        </p:nvCxnSpPr>
        <p:spPr>
          <a:xfrm rot="10800000">
            <a:off x="644796" y="2961785"/>
            <a:ext cx="8352600" cy="0"/>
          </a:xfrm>
          <a:prstGeom prst="straightConnector1">
            <a:avLst/>
          </a:prstGeom>
          <a:noFill/>
          <a:ln cap="flat" cmpd="sng" w="9525">
            <a:solidFill>
              <a:schemeClr val="lt2"/>
            </a:solidFill>
            <a:prstDash val="dash"/>
            <a:round/>
            <a:headEnd len="med" w="med" type="none"/>
            <a:tailEnd len="med" w="med" type="none"/>
          </a:ln>
        </p:spPr>
      </p:cxnSp>
      <p:cxnSp>
        <p:nvCxnSpPr>
          <p:cNvPr id="395" name="Google Shape;395;g227acbcab98_0_1566"/>
          <p:cNvCxnSpPr/>
          <p:nvPr/>
        </p:nvCxnSpPr>
        <p:spPr>
          <a:xfrm rot="10800000">
            <a:off x="644796" y="3944335"/>
            <a:ext cx="8352600" cy="0"/>
          </a:xfrm>
          <a:prstGeom prst="straightConnector1">
            <a:avLst/>
          </a:prstGeom>
          <a:noFill/>
          <a:ln cap="flat" cmpd="sng" w="9525">
            <a:solidFill>
              <a:schemeClr val="lt2"/>
            </a:solidFill>
            <a:prstDash val="dash"/>
            <a:round/>
            <a:headEnd len="med" w="med" type="none"/>
            <a:tailEnd len="med" w="med" type="none"/>
          </a:ln>
        </p:spPr>
      </p:cxn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9" name="Shape 399"/>
        <p:cNvGrpSpPr/>
        <p:nvPr/>
      </p:nvGrpSpPr>
      <p:grpSpPr>
        <a:xfrm>
          <a:off x="0" y="0"/>
          <a:ext cx="0" cy="0"/>
          <a:chOff x="0" y="0"/>
          <a:chExt cx="0" cy="0"/>
        </a:xfrm>
      </p:grpSpPr>
      <p:pic>
        <p:nvPicPr>
          <p:cNvPr id="400" name="Google Shape;400;g227acbcab98_0_1580"/>
          <p:cNvPicPr preferRelativeResize="0"/>
          <p:nvPr/>
        </p:nvPicPr>
        <p:blipFill rotWithShape="1">
          <a:blip r:embed="rId3">
            <a:alphaModFix/>
          </a:blip>
          <a:srcRect b="0" l="22896" r="22896" t="0"/>
          <a:stretch/>
        </p:blipFill>
        <p:spPr>
          <a:xfrm>
            <a:off x="4498205" y="124550"/>
            <a:ext cx="1627638" cy="1854673"/>
          </a:xfrm>
          <a:prstGeom prst="rect">
            <a:avLst/>
          </a:prstGeom>
          <a:noFill/>
          <a:ln>
            <a:noFill/>
          </a:ln>
        </p:spPr>
      </p:pic>
      <p:pic>
        <p:nvPicPr>
          <p:cNvPr id="401" name="Google Shape;401;g227acbcab98_0_1580"/>
          <p:cNvPicPr preferRelativeResize="0"/>
          <p:nvPr/>
        </p:nvPicPr>
        <p:blipFill rotWithShape="1">
          <a:blip r:embed="rId3">
            <a:alphaModFix/>
          </a:blip>
          <a:srcRect b="0" l="22896" r="22896" t="0"/>
          <a:stretch/>
        </p:blipFill>
        <p:spPr>
          <a:xfrm>
            <a:off x="1822393" y="124550"/>
            <a:ext cx="1627638" cy="1854673"/>
          </a:xfrm>
          <a:prstGeom prst="rect">
            <a:avLst/>
          </a:prstGeom>
          <a:noFill/>
          <a:ln>
            <a:noFill/>
          </a:ln>
        </p:spPr>
      </p:pic>
      <p:sp>
        <p:nvSpPr>
          <p:cNvPr id="402" name="Google Shape;402;g227acbcab98_0_1580"/>
          <p:cNvSpPr/>
          <p:nvPr/>
        </p:nvSpPr>
        <p:spPr>
          <a:xfrm>
            <a:off x="659425" y="2067452"/>
            <a:ext cx="642000" cy="806100"/>
          </a:xfrm>
          <a:prstGeom prst="roundRect">
            <a:avLst>
              <a:gd fmla="val 13695"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03" name="Google Shape;403;g227acbcab98_0_1580"/>
          <p:cNvPicPr preferRelativeResize="0"/>
          <p:nvPr/>
        </p:nvPicPr>
        <p:blipFill rotWithShape="1">
          <a:blip r:embed="rId4">
            <a:alphaModFix/>
          </a:blip>
          <a:srcRect b="50476" l="43499" r="19521" t="32758"/>
          <a:stretch/>
        </p:blipFill>
        <p:spPr>
          <a:xfrm>
            <a:off x="1883236" y="289632"/>
            <a:ext cx="1507200" cy="1510200"/>
          </a:xfrm>
          <a:prstGeom prst="ellipse">
            <a:avLst/>
          </a:prstGeom>
          <a:noFill/>
          <a:ln>
            <a:noFill/>
          </a:ln>
        </p:spPr>
      </p:pic>
      <p:pic>
        <p:nvPicPr>
          <p:cNvPr id="404" name="Google Shape;404;g227acbcab98_0_1580"/>
          <p:cNvPicPr preferRelativeResize="0"/>
          <p:nvPr/>
        </p:nvPicPr>
        <p:blipFill rotWithShape="1">
          <a:blip r:embed="rId5">
            <a:alphaModFix/>
          </a:blip>
          <a:srcRect b="60178" l="13361" r="49999" t="22932"/>
          <a:stretch/>
        </p:blipFill>
        <p:spPr>
          <a:xfrm>
            <a:off x="4558425" y="292777"/>
            <a:ext cx="1507200" cy="1507200"/>
          </a:xfrm>
          <a:prstGeom prst="ellipse">
            <a:avLst/>
          </a:prstGeom>
          <a:noFill/>
          <a:ln>
            <a:noFill/>
          </a:ln>
        </p:spPr>
      </p:pic>
      <p:pic>
        <p:nvPicPr>
          <p:cNvPr id="405" name="Google Shape;405;g227acbcab98_0_1580"/>
          <p:cNvPicPr preferRelativeResize="0"/>
          <p:nvPr/>
        </p:nvPicPr>
        <p:blipFill rotWithShape="1">
          <a:blip r:embed="rId6">
            <a:alphaModFix/>
          </a:blip>
          <a:srcRect b="42013" l="36902" r="30201" t="33264"/>
          <a:stretch/>
        </p:blipFill>
        <p:spPr>
          <a:xfrm>
            <a:off x="7113075" y="296752"/>
            <a:ext cx="1507200" cy="1507200"/>
          </a:xfrm>
          <a:prstGeom prst="ellipse">
            <a:avLst/>
          </a:prstGeom>
          <a:noFill/>
          <a:ln>
            <a:noFill/>
          </a:ln>
        </p:spPr>
      </p:pic>
      <p:cxnSp>
        <p:nvCxnSpPr>
          <p:cNvPr id="406" name="Google Shape;406;g227acbcab98_0_1580"/>
          <p:cNvCxnSpPr/>
          <p:nvPr/>
        </p:nvCxnSpPr>
        <p:spPr>
          <a:xfrm>
            <a:off x="1480050" y="260387"/>
            <a:ext cx="0" cy="4626300"/>
          </a:xfrm>
          <a:prstGeom prst="straightConnector1">
            <a:avLst/>
          </a:prstGeom>
          <a:noFill/>
          <a:ln cap="flat" cmpd="sng" w="9525">
            <a:solidFill>
              <a:schemeClr val="lt2"/>
            </a:solidFill>
            <a:prstDash val="dash"/>
            <a:round/>
            <a:headEnd len="med" w="med" type="none"/>
            <a:tailEnd len="med" w="med" type="none"/>
          </a:ln>
        </p:spPr>
      </p:cxnSp>
      <p:cxnSp>
        <p:nvCxnSpPr>
          <p:cNvPr id="407" name="Google Shape;407;g227acbcab98_0_1580"/>
          <p:cNvCxnSpPr/>
          <p:nvPr/>
        </p:nvCxnSpPr>
        <p:spPr>
          <a:xfrm>
            <a:off x="4034700" y="252975"/>
            <a:ext cx="0" cy="4641300"/>
          </a:xfrm>
          <a:prstGeom prst="straightConnector1">
            <a:avLst/>
          </a:prstGeom>
          <a:noFill/>
          <a:ln cap="flat" cmpd="sng" w="9525">
            <a:solidFill>
              <a:schemeClr val="lt2"/>
            </a:solidFill>
            <a:prstDash val="dash"/>
            <a:round/>
            <a:headEnd len="med" w="med" type="none"/>
            <a:tailEnd len="med" w="med" type="none"/>
          </a:ln>
        </p:spPr>
      </p:cxnSp>
      <p:cxnSp>
        <p:nvCxnSpPr>
          <p:cNvPr id="408" name="Google Shape;408;g227acbcab98_0_1580"/>
          <p:cNvCxnSpPr/>
          <p:nvPr/>
        </p:nvCxnSpPr>
        <p:spPr>
          <a:xfrm>
            <a:off x="6589350" y="252975"/>
            <a:ext cx="0" cy="4641300"/>
          </a:xfrm>
          <a:prstGeom prst="straightConnector1">
            <a:avLst/>
          </a:prstGeom>
          <a:noFill/>
          <a:ln cap="flat" cmpd="sng" w="9525">
            <a:solidFill>
              <a:schemeClr val="lt2"/>
            </a:solidFill>
            <a:prstDash val="dash"/>
            <a:round/>
            <a:headEnd len="med" w="med" type="none"/>
            <a:tailEnd len="med" w="med" type="none"/>
          </a:ln>
        </p:spPr>
      </p:cxnSp>
      <p:sp>
        <p:nvSpPr>
          <p:cNvPr id="409" name="Google Shape;409;g227acbcab98_0_1580"/>
          <p:cNvSpPr txBox="1"/>
          <p:nvPr/>
        </p:nvSpPr>
        <p:spPr>
          <a:xfrm>
            <a:off x="1565588" y="2073150"/>
            <a:ext cx="1017900" cy="794700"/>
          </a:xfrm>
          <a:prstGeom prst="rect">
            <a:avLst/>
          </a:prstGeom>
          <a:noFill/>
          <a:ln>
            <a:noFill/>
          </a:ln>
        </p:spPr>
        <p:txBody>
          <a:bodyPr anchorCtr="0" anchor="t" bIns="91425" lIns="91425" spcFirstLastPara="1" rIns="91425" wrap="square" tIns="91425">
            <a:spAutoFit/>
          </a:bodyPr>
          <a:lstStyle/>
          <a:p>
            <a:pPr indent="-127000" lvl="0" marL="114300" rtl="0" algn="l">
              <a:lnSpc>
                <a:spcPct val="115000"/>
              </a:lnSpc>
              <a:spcBef>
                <a:spcPts val="0"/>
              </a:spcBef>
              <a:spcAft>
                <a:spcPts val="0"/>
              </a:spcAft>
              <a:buClr>
                <a:schemeClr val="dk1"/>
              </a:buClr>
              <a:buSzPts val="1100"/>
              <a:buFont typeface="Montserrat"/>
              <a:buChar char="●"/>
            </a:pPr>
            <a:r>
              <a:rPr lang="en" sz="1100">
                <a:solidFill>
                  <a:schemeClr val="dk1"/>
                </a:solidFill>
                <a:latin typeface="Montserrat"/>
                <a:ea typeface="Montserrat"/>
                <a:cs typeface="Montserrat"/>
                <a:sym typeface="Montserrat"/>
              </a:rPr>
              <a:t>Male</a:t>
            </a:r>
            <a:endParaRPr sz="1100">
              <a:solidFill>
                <a:schemeClr val="dk1"/>
              </a:solidFill>
              <a:latin typeface="Montserrat"/>
              <a:ea typeface="Montserrat"/>
              <a:cs typeface="Montserrat"/>
              <a:sym typeface="Montserrat"/>
            </a:endParaRPr>
          </a:p>
          <a:p>
            <a:pPr indent="-127000" lvl="0" marL="114300" rtl="0" algn="l">
              <a:lnSpc>
                <a:spcPct val="115000"/>
              </a:lnSpc>
              <a:spcBef>
                <a:spcPts val="200"/>
              </a:spcBef>
              <a:spcAft>
                <a:spcPts val="0"/>
              </a:spcAft>
              <a:buClr>
                <a:schemeClr val="dk1"/>
              </a:buClr>
              <a:buSzPts val="1100"/>
              <a:buFont typeface="Montserrat"/>
              <a:buChar char="●"/>
            </a:pPr>
            <a:r>
              <a:rPr lang="en" sz="1100">
                <a:solidFill>
                  <a:schemeClr val="dk1"/>
                </a:solidFill>
                <a:latin typeface="Montserrat"/>
                <a:ea typeface="Montserrat"/>
                <a:cs typeface="Montserrat"/>
                <a:sym typeface="Montserrat"/>
              </a:rPr>
              <a:t>Early 30s</a:t>
            </a:r>
            <a:endParaRPr sz="1100">
              <a:solidFill>
                <a:schemeClr val="dk1"/>
              </a:solidFill>
              <a:latin typeface="Montserrat"/>
              <a:ea typeface="Montserrat"/>
              <a:cs typeface="Montserrat"/>
              <a:sym typeface="Montserrat"/>
            </a:endParaRPr>
          </a:p>
          <a:p>
            <a:pPr indent="-127000" lvl="0" marL="114300" rtl="0" algn="l">
              <a:lnSpc>
                <a:spcPct val="115000"/>
              </a:lnSpc>
              <a:spcBef>
                <a:spcPts val="200"/>
              </a:spcBef>
              <a:spcAft>
                <a:spcPts val="200"/>
              </a:spcAft>
              <a:buClr>
                <a:schemeClr val="dk1"/>
              </a:buClr>
              <a:buSzPts val="1100"/>
              <a:buFont typeface="Montserrat"/>
              <a:buChar char="●"/>
            </a:pPr>
            <a:r>
              <a:rPr lang="en" sz="1100">
                <a:solidFill>
                  <a:schemeClr val="dk1"/>
                </a:solidFill>
                <a:latin typeface="Montserrat"/>
                <a:ea typeface="Montserrat"/>
                <a:cs typeface="Montserrat"/>
                <a:sym typeface="Montserrat"/>
              </a:rPr>
              <a:t>iPhone</a:t>
            </a:r>
            <a:endParaRPr sz="1100">
              <a:solidFill>
                <a:schemeClr val="dk1"/>
              </a:solidFill>
              <a:latin typeface="Montserrat"/>
              <a:ea typeface="Montserrat"/>
              <a:cs typeface="Montserrat"/>
              <a:sym typeface="Montserrat"/>
            </a:endParaRPr>
          </a:p>
        </p:txBody>
      </p:sp>
      <p:sp>
        <p:nvSpPr>
          <p:cNvPr id="410" name="Google Shape;410;g227acbcab98_0_1580"/>
          <p:cNvSpPr txBox="1"/>
          <p:nvPr/>
        </p:nvSpPr>
        <p:spPr>
          <a:xfrm>
            <a:off x="2655563" y="2073152"/>
            <a:ext cx="1293600" cy="794700"/>
          </a:xfrm>
          <a:prstGeom prst="rect">
            <a:avLst/>
          </a:prstGeom>
          <a:noFill/>
          <a:ln>
            <a:noFill/>
          </a:ln>
        </p:spPr>
        <p:txBody>
          <a:bodyPr anchorCtr="0" anchor="t" bIns="91425" lIns="91425" spcFirstLastPara="1" rIns="91425" wrap="square" tIns="91425">
            <a:spAutoFit/>
          </a:bodyPr>
          <a:lstStyle/>
          <a:p>
            <a:pPr indent="-127000" lvl="0" marL="114300" rtl="0" algn="l">
              <a:lnSpc>
                <a:spcPct val="115000"/>
              </a:lnSpc>
              <a:spcBef>
                <a:spcPts val="0"/>
              </a:spcBef>
              <a:spcAft>
                <a:spcPts val="0"/>
              </a:spcAft>
              <a:buClr>
                <a:schemeClr val="dk1"/>
              </a:buClr>
              <a:buSzPts val="1100"/>
              <a:buFont typeface="Montserrat"/>
              <a:buChar char="●"/>
            </a:pPr>
            <a:r>
              <a:rPr lang="en" sz="1100">
                <a:solidFill>
                  <a:schemeClr val="dk1"/>
                </a:solidFill>
                <a:latin typeface="Montserrat"/>
                <a:ea typeface="Montserrat"/>
                <a:cs typeface="Montserrat"/>
                <a:sym typeface="Montserrat"/>
              </a:rPr>
              <a:t>New York</a:t>
            </a:r>
            <a:endParaRPr sz="1100">
              <a:solidFill>
                <a:schemeClr val="dk1"/>
              </a:solidFill>
              <a:latin typeface="Montserrat"/>
              <a:ea typeface="Montserrat"/>
              <a:cs typeface="Montserrat"/>
              <a:sym typeface="Montserrat"/>
            </a:endParaRPr>
          </a:p>
          <a:p>
            <a:pPr indent="-127000" lvl="0" marL="114300" rtl="0" algn="l">
              <a:lnSpc>
                <a:spcPct val="115000"/>
              </a:lnSpc>
              <a:spcBef>
                <a:spcPts val="200"/>
              </a:spcBef>
              <a:spcAft>
                <a:spcPts val="0"/>
              </a:spcAft>
              <a:buClr>
                <a:schemeClr val="dk1"/>
              </a:buClr>
              <a:buSzPts val="1100"/>
              <a:buFont typeface="Montserrat"/>
              <a:buChar char="●"/>
            </a:pPr>
            <a:r>
              <a:rPr lang="en" sz="1100">
                <a:solidFill>
                  <a:schemeClr val="dk1"/>
                </a:solidFill>
                <a:latin typeface="Montserrat"/>
                <a:ea typeface="Montserrat"/>
                <a:cs typeface="Montserrat"/>
                <a:sym typeface="Montserrat"/>
              </a:rPr>
              <a:t>Macbook</a:t>
            </a:r>
            <a:endParaRPr sz="1100">
              <a:solidFill>
                <a:schemeClr val="dk1"/>
              </a:solidFill>
              <a:latin typeface="Montserrat"/>
              <a:ea typeface="Montserrat"/>
              <a:cs typeface="Montserrat"/>
              <a:sym typeface="Montserrat"/>
            </a:endParaRPr>
          </a:p>
          <a:p>
            <a:pPr indent="-127000" lvl="0" marL="114300" rtl="0" algn="l">
              <a:lnSpc>
                <a:spcPct val="115000"/>
              </a:lnSpc>
              <a:spcBef>
                <a:spcPts val="200"/>
              </a:spcBef>
              <a:spcAft>
                <a:spcPts val="200"/>
              </a:spcAft>
              <a:buClr>
                <a:schemeClr val="dk1"/>
              </a:buClr>
              <a:buSzPts val="1100"/>
              <a:buFont typeface="Montserrat"/>
              <a:buChar char="●"/>
            </a:pPr>
            <a:r>
              <a:rPr lang="en" sz="1100">
                <a:solidFill>
                  <a:schemeClr val="dk1"/>
                </a:solidFill>
                <a:latin typeface="Montserrat"/>
                <a:ea typeface="Montserrat"/>
                <a:cs typeface="Montserrat"/>
                <a:sym typeface="Montserrat"/>
              </a:rPr>
              <a:t>Works in tech</a:t>
            </a:r>
            <a:endParaRPr sz="1100">
              <a:solidFill>
                <a:schemeClr val="dk1"/>
              </a:solidFill>
              <a:latin typeface="Montserrat"/>
              <a:ea typeface="Montserrat"/>
              <a:cs typeface="Montserrat"/>
              <a:sym typeface="Montserrat"/>
            </a:endParaRPr>
          </a:p>
        </p:txBody>
      </p:sp>
      <p:sp>
        <p:nvSpPr>
          <p:cNvPr id="411" name="Google Shape;411;g227acbcab98_0_1580"/>
          <p:cNvSpPr txBox="1"/>
          <p:nvPr/>
        </p:nvSpPr>
        <p:spPr>
          <a:xfrm>
            <a:off x="659450" y="2208902"/>
            <a:ext cx="642000" cy="52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100">
                <a:solidFill>
                  <a:schemeClr val="lt1"/>
                </a:solidFill>
                <a:latin typeface="Montserrat SemiBold"/>
                <a:ea typeface="Montserrat SemiBold"/>
                <a:cs typeface="Montserrat SemiBold"/>
                <a:sym typeface="Montserrat SemiBold"/>
              </a:rPr>
              <a:t>2nd Party</a:t>
            </a:r>
            <a:endParaRPr sz="1100">
              <a:solidFill>
                <a:schemeClr val="lt1"/>
              </a:solidFill>
              <a:latin typeface="Montserrat SemiBold"/>
              <a:ea typeface="Montserrat SemiBold"/>
              <a:cs typeface="Montserrat SemiBold"/>
              <a:sym typeface="Montserrat SemiBold"/>
            </a:endParaRPr>
          </a:p>
        </p:txBody>
      </p:sp>
      <p:cxnSp>
        <p:nvCxnSpPr>
          <p:cNvPr id="412" name="Google Shape;412;g227acbcab98_0_1580"/>
          <p:cNvCxnSpPr/>
          <p:nvPr/>
        </p:nvCxnSpPr>
        <p:spPr>
          <a:xfrm rot="10800000">
            <a:off x="644796" y="1979227"/>
            <a:ext cx="8352600" cy="0"/>
          </a:xfrm>
          <a:prstGeom prst="straightConnector1">
            <a:avLst/>
          </a:prstGeom>
          <a:noFill/>
          <a:ln cap="flat" cmpd="sng" w="9525">
            <a:solidFill>
              <a:schemeClr val="lt2"/>
            </a:solidFill>
            <a:prstDash val="dash"/>
            <a:round/>
            <a:headEnd len="med" w="med" type="none"/>
            <a:tailEnd len="med" w="med" type="none"/>
          </a:ln>
        </p:spPr>
      </p:cxnSp>
      <p:cxnSp>
        <p:nvCxnSpPr>
          <p:cNvPr id="413" name="Google Shape;413;g227acbcab98_0_1580"/>
          <p:cNvCxnSpPr/>
          <p:nvPr/>
        </p:nvCxnSpPr>
        <p:spPr>
          <a:xfrm rot="10800000">
            <a:off x="644796" y="2961785"/>
            <a:ext cx="8352600" cy="0"/>
          </a:xfrm>
          <a:prstGeom prst="straightConnector1">
            <a:avLst/>
          </a:prstGeom>
          <a:noFill/>
          <a:ln cap="flat" cmpd="sng" w="9525">
            <a:solidFill>
              <a:schemeClr val="lt2"/>
            </a:solidFill>
            <a:prstDash val="dash"/>
            <a:round/>
            <a:headEnd len="med" w="med" type="none"/>
            <a:tailEnd len="med" w="med" type="none"/>
          </a:ln>
        </p:spPr>
      </p:cxnSp>
      <p:cxnSp>
        <p:nvCxnSpPr>
          <p:cNvPr id="414" name="Google Shape;414;g227acbcab98_0_1580"/>
          <p:cNvCxnSpPr/>
          <p:nvPr/>
        </p:nvCxnSpPr>
        <p:spPr>
          <a:xfrm rot="10800000">
            <a:off x="644796" y="3944335"/>
            <a:ext cx="8352600" cy="0"/>
          </a:xfrm>
          <a:prstGeom prst="straightConnector1">
            <a:avLst/>
          </a:prstGeom>
          <a:noFill/>
          <a:ln cap="flat" cmpd="sng" w="9525">
            <a:solidFill>
              <a:schemeClr val="lt2"/>
            </a:solidFill>
            <a:prstDash val="dash"/>
            <a:round/>
            <a:headEnd len="med" w="med" type="none"/>
            <a:tailEnd len="med" w="med" type="none"/>
          </a:ln>
        </p:spPr>
      </p:cxnSp>
      <p:sp>
        <p:nvSpPr>
          <p:cNvPr id="415" name="Google Shape;415;g227acbcab98_0_1580"/>
          <p:cNvSpPr txBox="1"/>
          <p:nvPr/>
        </p:nvSpPr>
        <p:spPr>
          <a:xfrm>
            <a:off x="4120225" y="2073150"/>
            <a:ext cx="1017900" cy="794700"/>
          </a:xfrm>
          <a:prstGeom prst="rect">
            <a:avLst/>
          </a:prstGeom>
          <a:noFill/>
          <a:ln>
            <a:noFill/>
          </a:ln>
        </p:spPr>
        <p:txBody>
          <a:bodyPr anchorCtr="0" anchor="t" bIns="91425" lIns="91425" spcFirstLastPara="1" rIns="91425" wrap="square" tIns="91425">
            <a:spAutoFit/>
          </a:bodyPr>
          <a:lstStyle/>
          <a:p>
            <a:pPr indent="-127000" lvl="0" marL="114300" rtl="0" algn="l">
              <a:lnSpc>
                <a:spcPct val="115000"/>
              </a:lnSpc>
              <a:spcBef>
                <a:spcPts val="0"/>
              </a:spcBef>
              <a:spcAft>
                <a:spcPts val="0"/>
              </a:spcAft>
              <a:buClr>
                <a:schemeClr val="dk1"/>
              </a:buClr>
              <a:buSzPts val="1100"/>
              <a:buFont typeface="Montserrat"/>
              <a:buChar char="●"/>
            </a:pPr>
            <a:r>
              <a:rPr lang="en" sz="1100">
                <a:solidFill>
                  <a:schemeClr val="dk1"/>
                </a:solidFill>
                <a:latin typeface="Montserrat"/>
                <a:ea typeface="Montserrat"/>
                <a:cs typeface="Montserrat"/>
                <a:sym typeface="Montserrat"/>
              </a:rPr>
              <a:t>Male</a:t>
            </a:r>
            <a:endParaRPr sz="1100">
              <a:solidFill>
                <a:schemeClr val="dk1"/>
              </a:solidFill>
              <a:latin typeface="Montserrat"/>
              <a:ea typeface="Montserrat"/>
              <a:cs typeface="Montserrat"/>
              <a:sym typeface="Montserrat"/>
            </a:endParaRPr>
          </a:p>
          <a:p>
            <a:pPr indent="-127000" lvl="0" marL="114300" rtl="0" algn="l">
              <a:lnSpc>
                <a:spcPct val="115000"/>
              </a:lnSpc>
              <a:spcBef>
                <a:spcPts val="200"/>
              </a:spcBef>
              <a:spcAft>
                <a:spcPts val="0"/>
              </a:spcAft>
              <a:buClr>
                <a:schemeClr val="dk1"/>
              </a:buClr>
              <a:buSzPts val="1100"/>
              <a:buFont typeface="Montserrat"/>
              <a:buChar char="●"/>
            </a:pPr>
            <a:r>
              <a:rPr lang="en" sz="1100">
                <a:solidFill>
                  <a:schemeClr val="dk1"/>
                </a:solidFill>
                <a:latin typeface="Montserrat"/>
                <a:ea typeface="Montserrat"/>
                <a:cs typeface="Montserrat"/>
                <a:sym typeface="Montserrat"/>
              </a:rPr>
              <a:t>Early 30s</a:t>
            </a:r>
            <a:endParaRPr sz="1100">
              <a:solidFill>
                <a:schemeClr val="dk1"/>
              </a:solidFill>
              <a:latin typeface="Montserrat"/>
              <a:ea typeface="Montserrat"/>
              <a:cs typeface="Montserrat"/>
              <a:sym typeface="Montserrat"/>
            </a:endParaRPr>
          </a:p>
          <a:p>
            <a:pPr indent="-127000" lvl="0" marL="114300" rtl="0" algn="l">
              <a:lnSpc>
                <a:spcPct val="115000"/>
              </a:lnSpc>
              <a:spcBef>
                <a:spcPts val="200"/>
              </a:spcBef>
              <a:spcAft>
                <a:spcPts val="200"/>
              </a:spcAft>
              <a:buClr>
                <a:schemeClr val="dk1"/>
              </a:buClr>
              <a:buSzPts val="1100"/>
              <a:buFont typeface="Montserrat"/>
              <a:buChar char="●"/>
            </a:pPr>
            <a:r>
              <a:rPr lang="en" sz="1100">
                <a:solidFill>
                  <a:schemeClr val="dk1"/>
                </a:solidFill>
                <a:latin typeface="Montserrat"/>
                <a:ea typeface="Montserrat"/>
                <a:cs typeface="Montserrat"/>
                <a:sym typeface="Montserrat"/>
              </a:rPr>
              <a:t>iPhone</a:t>
            </a:r>
            <a:endParaRPr sz="1100">
              <a:solidFill>
                <a:schemeClr val="dk1"/>
              </a:solidFill>
              <a:latin typeface="Montserrat"/>
              <a:ea typeface="Montserrat"/>
              <a:cs typeface="Montserrat"/>
              <a:sym typeface="Montserrat"/>
            </a:endParaRPr>
          </a:p>
        </p:txBody>
      </p:sp>
      <p:sp>
        <p:nvSpPr>
          <p:cNvPr id="416" name="Google Shape;416;g227acbcab98_0_1580"/>
          <p:cNvSpPr txBox="1"/>
          <p:nvPr/>
        </p:nvSpPr>
        <p:spPr>
          <a:xfrm>
            <a:off x="5210200" y="2073152"/>
            <a:ext cx="1293600" cy="794700"/>
          </a:xfrm>
          <a:prstGeom prst="rect">
            <a:avLst/>
          </a:prstGeom>
          <a:noFill/>
          <a:ln>
            <a:noFill/>
          </a:ln>
        </p:spPr>
        <p:txBody>
          <a:bodyPr anchorCtr="0" anchor="t" bIns="91425" lIns="91425" spcFirstLastPara="1" rIns="91425" wrap="square" tIns="91425">
            <a:spAutoFit/>
          </a:bodyPr>
          <a:lstStyle/>
          <a:p>
            <a:pPr indent="-127000" lvl="0" marL="114300" rtl="0" algn="l">
              <a:lnSpc>
                <a:spcPct val="115000"/>
              </a:lnSpc>
              <a:spcBef>
                <a:spcPts val="0"/>
              </a:spcBef>
              <a:spcAft>
                <a:spcPts val="0"/>
              </a:spcAft>
              <a:buClr>
                <a:schemeClr val="dk1"/>
              </a:buClr>
              <a:buSzPts val="1100"/>
              <a:buFont typeface="Montserrat"/>
              <a:buChar char="●"/>
            </a:pPr>
            <a:r>
              <a:rPr lang="en" sz="1100">
                <a:solidFill>
                  <a:schemeClr val="dk1"/>
                </a:solidFill>
                <a:latin typeface="Montserrat"/>
                <a:ea typeface="Montserrat"/>
                <a:cs typeface="Montserrat"/>
                <a:sym typeface="Montserrat"/>
              </a:rPr>
              <a:t>Denver</a:t>
            </a:r>
            <a:endParaRPr sz="1100">
              <a:solidFill>
                <a:schemeClr val="dk1"/>
              </a:solidFill>
              <a:latin typeface="Montserrat"/>
              <a:ea typeface="Montserrat"/>
              <a:cs typeface="Montserrat"/>
              <a:sym typeface="Montserrat"/>
            </a:endParaRPr>
          </a:p>
          <a:p>
            <a:pPr indent="-127000" lvl="0" marL="114300" rtl="0" algn="l">
              <a:lnSpc>
                <a:spcPct val="115000"/>
              </a:lnSpc>
              <a:spcBef>
                <a:spcPts val="200"/>
              </a:spcBef>
              <a:spcAft>
                <a:spcPts val="0"/>
              </a:spcAft>
              <a:buClr>
                <a:schemeClr val="dk1"/>
              </a:buClr>
              <a:buSzPts val="1100"/>
              <a:buFont typeface="Montserrat"/>
              <a:buChar char="●"/>
            </a:pPr>
            <a:r>
              <a:rPr lang="en" sz="1100">
                <a:solidFill>
                  <a:schemeClr val="dk1"/>
                </a:solidFill>
                <a:latin typeface="Montserrat"/>
                <a:ea typeface="Montserrat"/>
                <a:cs typeface="Montserrat"/>
                <a:sym typeface="Montserrat"/>
              </a:rPr>
              <a:t>Macbook</a:t>
            </a:r>
            <a:endParaRPr sz="1100">
              <a:solidFill>
                <a:schemeClr val="dk1"/>
              </a:solidFill>
              <a:latin typeface="Montserrat"/>
              <a:ea typeface="Montserrat"/>
              <a:cs typeface="Montserrat"/>
              <a:sym typeface="Montserrat"/>
            </a:endParaRPr>
          </a:p>
          <a:p>
            <a:pPr indent="-127000" lvl="0" marL="114300" rtl="0" algn="l">
              <a:lnSpc>
                <a:spcPct val="115000"/>
              </a:lnSpc>
              <a:spcBef>
                <a:spcPts val="200"/>
              </a:spcBef>
              <a:spcAft>
                <a:spcPts val="200"/>
              </a:spcAft>
              <a:buClr>
                <a:schemeClr val="dk1"/>
              </a:buClr>
              <a:buSzPts val="1100"/>
              <a:buFont typeface="Montserrat"/>
              <a:buChar char="●"/>
            </a:pPr>
            <a:r>
              <a:rPr lang="en" sz="1100">
                <a:solidFill>
                  <a:schemeClr val="dk1"/>
                </a:solidFill>
                <a:latin typeface="Montserrat"/>
                <a:ea typeface="Montserrat"/>
                <a:cs typeface="Montserrat"/>
                <a:sym typeface="Montserrat"/>
              </a:rPr>
              <a:t>Works in tech</a:t>
            </a:r>
            <a:endParaRPr sz="1100">
              <a:solidFill>
                <a:schemeClr val="dk1"/>
              </a:solidFill>
              <a:latin typeface="Montserrat"/>
              <a:ea typeface="Montserrat"/>
              <a:cs typeface="Montserrat"/>
              <a:sym typeface="Montserrat"/>
            </a:endParaRPr>
          </a:p>
        </p:txBody>
      </p:sp>
      <p:pic>
        <p:nvPicPr>
          <p:cNvPr id="417" name="Google Shape;417;g227acbcab98_0_1580"/>
          <p:cNvPicPr preferRelativeResize="0"/>
          <p:nvPr/>
        </p:nvPicPr>
        <p:blipFill rotWithShape="1">
          <a:blip r:embed="rId4">
            <a:alphaModFix/>
          </a:blip>
          <a:srcRect b="50476" l="43499" r="19521" t="32758"/>
          <a:stretch/>
        </p:blipFill>
        <p:spPr>
          <a:xfrm>
            <a:off x="1883236" y="289632"/>
            <a:ext cx="1507200" cy="1510200"/>
          </a:xfrm>
          <a:prstGeom prst="ellipse">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1" name="Shape 421"/>
        <p:cNvGrpSpPr/>
        <p:nvPr/>
      </p:nvGrpSpPr>
      <p:grpSpPr>
        <a:xfrm>
          <a:off x="0" y="0"/>
          <a:ext cx="0" cy="0"/>
          <a:chOff x="0" y="0"/>
          <a:chExt cx="0" cy="0"/>
        </a:xfrm>
      </p:grpSpPr>
      <p:pic>
        <p:nvPicPr>
          <p:cNvPr id="422" name="Google Shape;422;g227acbcab98_0_1597"/>
          <p:cNvPicPr preferRelativeResize="0"/>
          <p:nvPr/>
        </p:nvPicPr>
        <p:blipFill rotWithShape="1">
          <a:blip r:embed="rId3">
            <a:alphaModFix/>
          </a:blip>
          <a:srcRect b="0" l="22896" r="22896" t="0"/>
          <a:stretch/>
        </p:blipFill>
        <p:spPr>
          <a:xfrm>
            <a:off x="7052855" y="124550"/>
            <a:ext cx="1627638" cy="1854673"/>
          </a:xfrm>
          <a:prstGeom prst="rect">
            <a:avLst/>
          </a:prstGeom>
          <a:noFill/>
          <a:ln>
            <a:noFill/>
          </a:ln>
        </p:spPr>
      </p:pic>
      <p:pic>
        <p:nvPicPr>
          <p:cNvPr id="423" name="Google Shape;423;g227acbcab98_0_1597"/>
          <p:cNvPicPr preferRelativeResize="0"/>
          <p:nvPr/>
        </p:nvPicPr>
        <p:blipFill rotWithShape="1">
          <a:blip r:embed="rId3">
            <a:alphaModFix/>
          </a:blip>
          <a:srcRect b="0" l="22896" r="22896" t="0"/>
          <a:stretch/>
        </p:blipFill>
        <p:spPr>
          <a:xfrm>
            <a:off x="4498205" y="124550"/>
            <a:ext cx="1627638" cy="1854673"/>
          </a:xfrm>
          <a:prstGeom prst="rect">
            <a:avLst/>
          </a:prstGeom>
          <a:noFill/>
          <a:ln>
            <a:noFill/>
          </a:ln>
        </p:spPr>
      </p:pic>
      <p:pic>
        <p:nvPicPr>
          <p:cNvPr id="424" name="Google Shape;424;g227acbcab98_0_1597"/>
          <p:cNvPicPr preferRelativeResize="0"/>
          <p:nvPr/>
        </p:nvPicPr>
        <p:blipFill rotWithShape="1">
          <a:blip r:embed="rId3">
            <a:alphaModFix/>
          </a:blip>
          <a:srcRect b="0" l="22896" r="22896" t="0"/>
          <a:stretch/>
        </p:blipFill>
        <p:spPr>
          <a:xfrm>
            <a:off x="1822393" y="124550"/>
            <a:ext cx="1627638" cy="1854673"/>
          </a:xfrm>
          <a:prstGeom prst="rect">
            <a:avLst/>
          </a:prstGeom>
          <a:noFill/>
          <a:ln>
            <a:noFill/>
          </a:ln>
        </p:spPr>
      </p:pic>
      <p:sp>
        <p:nvSpPr>
          <p:cNvPr id="425" name="Google Shape;425;g227acbcab98_0_1597"/>
          <p:cNvSpPr/>
          <p:nvPr/>
        </p:nvSpPr>
        <p:spPr>
          <a:xfrm>
            <a:off x="659425" y="2067452"/>
            <a:ext cx="642000" cy="806100"/>
          </a:xfrm>
          <a:prstGeom prst="roundRect">
            <a:avLst>
              <a:gd fmla="val 13695"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26" name="Google Shape;426;g227acbcab98_0_1597"/>
          <p:cNvPicPr preferRelativeResize="0"/>
          <p:nvPr/>
        </p:nvPicPr>
        <p:blipFill rotWithShape="1">
          <a:blip r:embed="rId4">
            <a:alphaModFix/>
          </a:blip>
          <a:srcRect b="50476" l="43499" r="19521" t="32758"/>
          <a:stretch/>
        </p:blipFill>
        <p:spPr>
          <a:xfrm>
            <a:off x="1883236" y="289632"/>
            <a:ext cx="1507200" cy="1510200"/>
          </a:xfrm>
          <a:prstGeom prst="ellipse">
            <a:avLst/>
          </a:prstGeom>
          <a:noFill/>
          <a:ln>
            <a:noFill/>
          </a:ln>
        </p:spPr>
      </p:pic>
      <p:pic>
        <p:nvPicPr>
          <p:cNvPr id="427" name="Google Shape;427;g227acbcab98_0_1597"/>
          <p:cNvPicPr preferRelativeResize="0"/>
          <p:nvPr/>
        </p:nvPicPr>
        <p:blipFill rotWithShape="1">
          <a:blip r:embed="rId5">
            <a:alphaModFix/>
          </a:blip>
          <a:srcRect b="60178" l="13361" r="49999" t="22932"/>
          <a:stretch/>
        </p:blipFill>
        <p:spPr>
          <a:xfrm>
            <a:off x="4558425" y="292777"/>
            <a:ext cx="1507200" cy="1507200"/>
          </a:xfrm>
          <a:prstGeom prst="ellipse">
            <a:avLst/>
          </a:prstGeom>
          <a:noFill/>
          <a:ln>
            <a:noFill/>
          </a:ln>
        </p:spPr>
      </p:pic>
      <p:pic>
        <p:nvPicPr>
          <p:cNvPr id="428" name="Google Shape;428;g227acbcab98_0_1597"/>
          <p:cNvPicPr preferRelativeResize="0"/>
          <p:nvPr/>
        </p:nvPicPr>
        <p:blipFill rotWithShape="1">
          <a:blip r:embed="rId6">
            <a:alphaModFix/>
          </a:blip>
          <a:srcRect b="42013" l="36902" r="30201" t="33264"/>
          <a:stretch/>
        </p:blipFill>
        <p:spPr>
          <a:xfrm>
            <a:off x="7113075" y="296752"/>
            <a:ext cx="1507200" cy="1507200"/>
          </a:xfrm>
          <a:prstGeom prst="ellipse">
            <a:avLst/>
          </a:prstGeom>
          <a:noFill/>
          <a:ln>
            <a:noFill/>
          </a:ln>
        </p:spPr>
      </p:pic>
      <p:cxnSp>
        <p:nvCxnSpPr>
          <p:cNvPr id="429" name="Google Shape;429;g227acbcab98_0_1597"/>
          <p:cNvCxnSpPr/>
          <p:nvPr/>
        </p:nvCxnSpPr>
        <p:spPr>
          <a:xfrm>
            <a:off x="1480050" y="260387"/>
            <a:ext cx="0" cy="4626300"/>
          </a:xfrm>
          <a:prstGeom prst="straightConnector1">
            <a:avLst/>
          </a:prstGeom>
          <a:noFill/>
          <a:ln cap="flat" cmpd="sng" w="9525">
            <a:solidFill>
              <a:schemeClr val="lt2"/>
            </a:solidFill>
            <a:prstDash val="dash"/>
            <a:round/>
            <a:headEnd len="med" w="med" type="none"/>
            <a:tailEnd len="med" w="med" type="none"/>
          </a:ln>
        </p:spPr>
      </p:cxnSp>
      <p:cxnSp>
        <p:nvCxnSpPr>
          <p:cNvPr id="430" name="Google Shape;430;g227acbcab98_0_1597"/>
          <p:cNvCxnSpPr/>
          <p:nvPr/>
        </p:nvCxnSpPr>
        <p:spPr>
          <a:xfrm>
            <a:off x="4034700" y="252975"/>
            <a:ext cx="0" cy="4641300"/>
          </a:xfrm>
          <a:prstGeom prst="straightConnector1">
            <a:avLst/>
          </a:prstGeom>
          <a:noFill/>
          <a:ln cap="flat" cmpd="sng" w="9525">
            <a:solidFill>
              <a:schemeClr val="lt2"/>
            </a:solidFill>
            <a:prstDash val="dash"/>
            <a:round/>
            <a:headEnd len="med" w="med" type="none"/>
            <a:tailEnd len="med" w="med" type="none"/>
          </a:ln>
        </p:spPr>
      </p:cxnSp>
      <p:cxnSp>
        <p:nvCxnSpPr>
          <p:cNvPr id="431" name="Google Shape;431;g227acbcab98_0_1597"/>
          <p:cNvCxnSpPr/>
          <p:nvPr/>
        </p:nvCxnSpPr>
        <p:spPr>
          <a:xfrm>
            <a:off x="6589350" y="252975"/>
            <a:ext cx="0" cy="4641300"/>
          </a:xfrm>
          <a:prstGeom prst="straightConnector1">
            <a:avLst/>
          </a:prstGeom>
          <a:noFill/>
          <a:ln cap="flat" cmpd="sng" w="9525">
            <a:solidFill>
              <a:schemeClr val="lt2"/>
            </a:solidFill>
            <a:prstDash val="dash"/>
            <a:round/>
            <a:headEnd len="med" w="med" type="none"/>
            <a:tailEnd len="med" w="med" type="none"/>
          </a:ln>
        </p:spPr>
      </p:cxnSp>
      <p:sp>
        <p:nvSpPr>
          <p:cNvPr id="432" name="Google Shape;432;g227acbcab98_0_1597"/>
          <p:cNvSpPr txBox="1"/>
          <p:nvPr/>
        </p:nvSpPr>
        <p:spPr>
          <a:xfrm>
            <a:off x="1565588" y="2073150"/>
            <a:ext cx="1017900" cy="794700"/>
          </a:xfrm>
          <a:prstGeom prst="rect">
            <a:avLst/>
          </a:prstGeom>
          <a:noFill/>
          <a:ln>
            <a:noFill/>
          </a:ln>
        </p:spPr>
        <p:txBody>
          <a:bodyPr anchorCtr="0" anchor="t" bIns="91425" lIns="91425" spcFirstLastPara="1" rIns="91425" wrap="square" tIns="91425">
            <a:spAutoFit/>
          </a:bodyPr>
          <a:lstStyle/>
          <a:p>
            <a:pPr indent="-127000" lvl="0" marL="114300" rtl="0" algn="l">
              <a:lnSpc>
                <a:spcPct val="115000"/>
              </a:lnSpc>
              <a:spcBef>
                <a:spcPts val="0"/>
              </a:spcBef>
              <a:spcAft>
                <a:spcPts val="0"/>
              </a:spcAft>
              <a:buClr>
                <a:schemeClr val="dk1"/>
              </a:buClr>
              <a:buSzPts val="1100"/>
              <a:buFont typeface="Montserrat"/>
              <a:buChar char="●"/>
            </a:pPr>
            <a:r>
              <a:rPr lang="en" sz="1100">
                <a:solidFill>
                  <a:schemeClr val="dk1"/>
                </a:solidFill>
                <a:latin typeface="Montserrat"/>
                <a:ea typeface="Montserrat"/>
                <a:cs typeface="Montserrat"/>
                <a:sym typeface="Montserrat"/>
              </a:rPr>
              <a:t>Male</a:t>
            </a:r>
            <a:endParaRPr sz="1100">
              <a:solidFill>
                <a:schemeClr val="dk1"/>
              </a:solidFill>
              <a:latin typeface="Montserrat"/>
              <a:ea typeface="Montserrat"/>
              <a:cs typeface="Montserrat"/>
              <a:sym typeface="Montserrat"/>
            </a:endParaRPr>
          </a:p>
          <a:p>
            <a:pPr indent="-127000" lvl="0" marL="114300" rtl="0" algn="l">
              <a:lnSpc>
                <a:spcPct val="115000"/>
              </a:lnSpc>
              <a:spcBef>
                <a:spcPts val="200"/>
              </a:spcBef>
              <a:spcAft>
                <a:spcPts val="0"/>
              </a:spcAft>
              <a:buClr>
                <a:schemeClr val="dk1"/>
              </a:buClr>
              <a:buSzPts val="1100"/>
              <a:buFont typeface="Montserrat"/>
              <a:buChar char="●"/>
            </a:pPr>
            <a:r>
              <a:rPr lang="en" sz="1100">
                <a:solidFill>
                  <a:schemeClr val="dk1"/>
                </a:solidFill>
                <a:latin typeface="Montserrat"/>
                <a:ea typeface="Montserrat"/>
                <a:cs typeface="Montserrat"/>
                <a:sym typeface="Montserrat"/>
              </a:rPr>
              <a:t>Early 30s</a:t>
            </a:r>
            <a:endParaRPr sz="1100">
              <a:solidFill>
                <a:schemeClr val="dk1"/>
              </a:solidFill>
              <a:latin typeface="Montserrat"/>
              <a:ea typeface="Montserrat"/>
              <a:cs typeface="Montserrat"/>
              <a:sym typeface="Montserrat"/>
            </a:endParaRPr>
          </a:p>
          <a:p>
            <a:pPr indent="-127000" lvl="0" marL="114300" rtl="0" algn="l">
              <a:lnSpc>
                <a:spcPct val="115000"/>
              </a:lnSpc>
              <a:spcBef>
                <a:spcPts val="200"/>
              </a:spcBef>
              <a:spcAft>
                <a:spcPts val="200"/>
              </a:spcAft>
              <a:buClr>
                <a:schemeClr val="dk1"/>
              </a:buClr>
              <a:buSzPts val="1100"/>
              <a:buFont typeface="Montserrat"/>
              <a:buChar char="●"/>
            </a:pPr>
            <a:r>
              <a:rPr lang="en" sz="1100">
                <a:solidFill>
                  <a:schemeClr val="dk1"/>
                </a:solidFill>
                <a:latin typeface="Montserrat"/>
                <a:ea typeface="Montserrat"/>
                <a:cs typeface="Montserrat"/>
                <a:sym typeface="Montserrat"/>
              </a:rPr>
              <a:t>iPhone</a:t>
            </a:r>
            <a:endParaRPr sz="1100">
              <a:solidFill>
                <a:schemeClr val="dk1"/>
              </a:solidFill>
              <a:latin typeface="Montserrat"/>
              <a:ea typeface="Montserrat"/>
              <a:cs typeface="Montserrat"/>
              <a:sym typeface="Montserrat"/>
            </a:endParaRPr>
          </a:p>
        </p:txBody>
      </p:sp>
      <p:sp>
        <p:nvSpPr>
          <p:cNvPr id="433" name="Google Shape;433;g227acbcab98_0_1597"/>
          <p:cNvSpPr txBox="1"/>
          <p:nvPr/>
        </p:nvSpPr>
        <p:spPr>
          <a:xfrm>
            <a:off x="2655563" y="2073152"/>
            <a:ext cx="1293600" cy="794700"/>
          </a:xfrm>
          <a:prstGeom prst="rect">
            <a:avLst/>
          </a:prstGeom>
          <a:noFill/>
          <a:ln>
            <a:noFill/>
          </a:ln>
        </p:spPr>
        <p:txBody>
          <a:bodyPr anchorCtr="0" anchor="t" bIns="91425" lIns="91425" spcFirstLastPara="1" rIns="91425" wrap="square" tIns="91425">
            <a:spAutoFit/>
          </a:bodyPr>
          <a:lstStyle/>
          <a:p>
            <a:pPr indent="-127000" lvl="0" marL="114300" rtl="0" algn="l">
              <a:lnSpc>
                <a:spcPct val="115000"/>
              </a:lnSpc>
              <a:spcBef>
                <a:spcPts val="0"/>
              </a:spcBef>
              <a:spcAft>
                <a:spcPts val="0"/>
              </a:spcAft>
              <a:buClr>
                <a:schemeClr val="dk1"/>
              </a:buClr>
              <a:buSzPts val="1100"/>
              <a:buFont typeface="Montserrat"/>
              <a:buChar char="●"/>
            </a:pPr>
            <a:r>
              <a:rPr lang="en" sz="1100">
                <a:solidFill>
                  <a:schemeClr val="dk1"/>
                </a:solidFill>
                <a:latin typeface="Montserrat"/>
                <a:ea typeface="Montserrat"/>
                <a:cs typeface="Montserrat"/>
                <a:sym typeface="Montserrat"/>
              </a:rPr>
              <a:t>New York</a:t>
            </a:r>
            <a:endParaRPr sz="1100">
              <a:solidFill>
                <a:schemeClr val="dk1"/>
              </a:solidFill>
              <a:latin typeface="Montserrat"/>
              <a:ea typeface="Montserrat"/>
              <a:cs typeface="Montserrat"/>
              <a:sym typeface="Montserrat"/>
            </a:endParaRPr>
          </a:p>
          <a:p>
            <a:pPr indent="-127000" lvl="0" marL="114300" rtl="0" algn="l">
              <a:lnSpc>
                <a:spcPct val="115000"/>
              </a:lnSpc>
              <a:spcBef>
                <a:spcPts val="200"/>
              </a:spcBef>
              <a:spcAft>
                <a:spcPts val="0"/>
              </a:spcAft>
              <a:buClr>
                <a:schemeClr val="dk1"/>
              </a:buClr>
              <a:buSzPts val="1100"/>
              <a:buFont typeface="Montserrat"/>
              <a:buChar char="●"/>
            </a:pPr>
            <a:r>
              <a:rPr lang="en" sz="1100">
                <a:solidFill>
                  <a:schemeClr val="dk1"/>
                </a:solidFill>
                <a:latin typeface="Montserrat"/>
                <a:ea typeface="Montserrat"/>
                <a:cs typeface="Montserrat"/>
                <a:sym typeface="Montserrat"/>
              </a:rPr>
              <a:t>Macbook</a:t>
            </a:r>
            <a:endParaRPr sz="1100">
              <a:solidFill>
                <a:schemeClr val="dk1"/>
              </a:solidFill>
              <a:latin typeface="Montserrat"/>
              <a:ea typeface="Montserrat"/>
              <a:cs typeface="Montserrat"/>
              <a:sym typeface="Montserrat"/>
            </a:endParaRPr>
          </a:p>
          <a:p>
            <a:pPr indent="-127000" lvl="0" marL="114300" rtl="0" algn="l">
              <a:lnSpc>
                <a:spcPct val="115000"/>
              </a:lnSpc>
              <a:spcBef>
                <a:spcPts val="200"/>
              </a:spcBef>
              <a:spcAft>
                <a:spcPts val="200"/>
              </a:spcAft>
              <a:buClr>
                <a:schemeClr val="dk1"/>
              </a:buClr>
              <a:buSzPts val="1100"/>
              <a:buFont typeface="Montserrat"/>
              <a:buChar char="●"/>
            </a:pPr>
            <a:r>
              <a:rPr lang="en" sz="1100">
                <a:solidFill>
                  <a:schemeClr val="dk1"/>
                </a:solidFill>
                <a:latin typeface="Montserrat"/>
                <a:ea typeface="Montserrat"/>
                <a:cs typeface="Montserrat"/>
                <a:sym typeface="Montserrat"/>
              </a:rPr>
              <a:t>Works in tech</a:t>
            </a:r>
            <a:endParaRPr sz="1100">
              <a:solidFill>
                <a:schemeClr val="dk1"/>
              </a:solidFill>
              <a:latin typeface="Montserrat"/>
              <a:ea typeface="Montserrat"/>
              <a:cs typeface="Montserrat"/>
              <a:sym typeface="Montserrat"/>
            </a:endParaRPr>
          </a:p>
        </p:txBody>
      </p:sp>
      <p:sp>
        <p:nvSpPr>
          <p:cNvPr id="434" name="Google Shape;434;g227acbcab98_0_1597"/>
          <p:cNvSpPr txBox="1"/>
          <p:nvPr/>
        </p:nvSpPr>
        <p:spPr>
          <a:xfrm>
            <a:off x="659450" y="2208902"/>
            <a:ext cx="642000" cy="52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100">
                <a:solidFill>
                  <a:schemeClr val="lt1"/>
                </a:solidFill>
                <a:latin typeface="Montserrat SemiBold"/>
                <a:ea typeface="Montserrat SemiBold"/>
                <a:cs typeface="Montserrat SemiBold"/>
                <a:sym typeface="Montserrat SemiBold"/>
              </a:rPr>
              <a:t>2nd Party</a:t>
            </a:r>
            <a:endParaRPr sz="1100">
              <a:solidFill>
                <a:schemeClr val="lt1"/>
              </a:solidFill>
              <a:latin typeface="Montserrat SemiBold"/>
              <a:ea typeface="Montserrat SemiBold"/>
              <a:cs typeface="Montserrat SemiBold"/>
              <a:sym typeface="Montserrat SemiBold"/>
            </a:endParaRPr>
          </a:p>
        </p:txBody>
      </p:sp>
      <p:cxnSp>
        <p:nvCxnSpPr>
          <p:cNvPr id="435" name="Google Shape;435;g227acbcab98_0_1597"/>
          <p:cNvCxnSpPr/>
          <p:nvPr/>
        </p:nvCxnSpPr>
        <p:spPr>
          <a:xfrm rot="10800000">
            <a:off x="644796" y="1979227"/>
            <a:ext cx="8352600" cy="0"/>
          </a:xfrm>
          <a:prstGeom prst="straightConnector1">
            <a:avLst/>
          </a:prstGeom>
          <a:noFill/>
          <a:ln cap="flat" cmpd="sng" w="9525">
            <a:solidFill>
              <a:schemeClr val="lt2"/>
            </a:solidFill>
            <a:prstDash val="dash"/>
            <a:round/>
            <a:headEnd len="med" w="med" type="none"/>
            <a:tailEnd len="med" w="med" type="none"/>
          </a:ln>
        </p:spPr>
      </p:cxnSp>
      <p:cxnSp>
        <p:nvCxnSpPr>
          <p:cNvPr id="436" name="Google Shape;436;g227acbcab98_0_1597"/>
          <p:cNvCxnSpPr/>
          <p:nvPr/>
        </p:nvCxnSpPr>
        <p:spPr>
          <a:xfrm rot="10800000">
            <a:off x="644796" y="2961785"/>
            <a:ext cx="8352600" cy="0"/>
          </a:xfrm>
          <a:prstGeom prst="straightConnector1">
            <a:avLst/>
          </a:prstGeom>
          <a:noFill/>
          <a:ln cap="flat" cmpd="sng" w="9525">
            <a:solidFill>
              <a:schemeClr val="lt2"/>
            </a:solidFill>
            <a:prstDash val="dash"/>
            <a:round/>
            <a:headEnd len="med" w="med" type="none"/>
            <a:tailEnd len="med" w="med" type="none"/>
          </a:ln>
        </p:spPr>
      </p:cxnSp>
      <p:cxnSp>
        <p:nvCxnSpPr>
          <p:cNvPr id="437" name="Google Shape;437;g227acbcab98_0_1597"/>
          <p:cNvCxnSpPr/>
          <p:nvPr/>
        </p:nvCxnSpPr>
        <p:spPr>
          <a:xfrm rot="10800000">
            <a:off x="644796" y="3944335"/>
            <a:ext cx="8352600" cy="0"/>
          </a:xfrm>
          <a:prstGeom prst="straightConnector1">
            <a:avLst/>
          </a:prstGeom>
          <a:noFill/>
          <a:ln cap="flat" cmpd="sng" w="9525">
            <a:solidFill>
              <a:schemeClr val="lt2"/>
            </a:solidFill>
            <a:prstDash val="dash"/>
            <a:round/>
            <a:headEnd len="med" w="med" type="none"/>
            <a:tailEnd len="med" w="med" type="none"/>
          </a:ln>
        </p:spPr>
      </p:cxnSp>
      <p:sp>
        <p:nvSpPr>
          <p:cNvPr id="438" name="Google Shape;438;g227acbcab98_0_1597"/>
          <p:cNvSpPr txBox="1"/>
          <p:nvPr/>
        </p:nvSpPr>
        <p:spPr>
          <a:xfrm>
            <a:off x="4120225" y="2073150"/>
            <a:ext cx="1017900" cy="794700"/>
          </a:xfrm>
          <a:prstGeom prst="rect">
            <a:avLst/>
          </a:prstGeom>
          <a:noFill/>
          <a:ln>
            <a:noFill/>
          </a:ln>
        </p:spPr>
        <p:txBody>
          <a:bodyPr anchorCtr="0" anchor="t" bIns="91425" lIns="91425" spcFirstLastPara="1" rIns="91425" wrap="square" tIns="91425">
            <a:spAutoFit/>
          </a:bodyPr>
          <a:lstStyle/>
          <a:p>
            <a:pPr indent="-127000" lvl="0" marL="114300" rtl="0" algn="l">
              <a:lnSpc>
                <a:spcPct val="115000"/>
              </a:lnSpc>
              <a:spcBef>
                <a:spcPts val="0"/>
              </a:spcBef>
              <a:spcAft>
                <a:spcPts val="0"/>
              </a:spcAft>
              <a:buClr>
                <a:schemeClr val="dk1"/>
              </a:buClr>
              <a:buSzPts val="1100"/>
              <a:buFont typeface="Montserrat"/>
              <a:buChar char="●"/>
            </a:pPr>
            <a:r>
              <a:rPr lang="en" sz="1100">
                <a:solidFill>
                  <a:schemeClr val="dk1"/>
                </a:solidFill>
                <a:latin typeface="Montserrat"/>
                <a:ea typeface="Montserrat"/>
                <a:cs typeface="Montserrat"/>
                <a:sym typeface="Montserrat"/>
              </a:rPr>
              <a:t>Male</a:t>
            </a:r>
            <a:endParaRPr sz="1100">
              <a:solidFill>
                <a:schemeClr val="dk1"/>
              </a:solidFill>
              <a:latin typeface="Montserrat"/>
              <a:ea typeface="Montserrat"/>
              <a:cs typeface="Montserrat"/>
              <a:sym typeface="Montserrat"/>
            </a:endParaRPr>
          </a:p>
          <a:p>
            <a:pPr indent="-127000" lvl="0" marL="114300" rtl="0" algn="l">
              <a:lnSpc>
                <a:spcPct val="115000"/>
              </a:lnSpc>
              <a:spcBef>
                <a:spcPts val="200"/>
              </a:spcBef>
              <a:spcAft>
                <a:spcPts val="0"/>
              </a:spcAft>
              <a:buClr>
                <a:schemeClr val="dk1"/>
              </a:buClr>
              <a:buSzPts val="1100"/>
              <a:buFont typeface="Montserrat"/>
              <a:buChar char="●"/>
            </a:pPr>
            <a:r>
              <a:rPr lang="en" sz="1100">
                <a:solidFill>
                  <a:schemeClr val="dk1"/>
                </a:solidFill>
                <a:latin typeface="Montserrat"/>
                <a:ea typeface="Montserrat"/>
                <a:cs typeface="Montserrat"/>
                <a:sym typeface="Montserrat"/>
              </a:rPr>
              <a:t>Early 30s</a:t>
            </a:r>
            <a:endParaRPr sz="1100">
              <a:solidFill>
                <a:schemeClr val="dk1"/>
              </a:solidFill>
              <a:latin typeface="Montserrat"/>
              <a:ea typeface="Montserrat"/>
              <a:cs typeface="Montserrat"/>
              <a:sym typeface="Montserrat"/>
            </a:endParaRPr>
          </a:p>
          <a:p>
            <a:pPr indent="-127000" lvl="0" marL="114300" rtl="0" algn="l">
              <a:lnSpc>
                <a:spcPct val="115000"/>
              </a:lnSpc>
              <a:spcBef>
                <a:spcPts val="200"/>
              </a:spcBef>
              <a:spcAft>
                <a:spcPts val="200"/>
              </a:spcAft>
              <a:buClr>
                <a:schemeClr val="dk1"/>
              </a:buClr>
              <a:buSzPts val="1100"/>
              <a:buFont typeface="Montserrat"/>
              <a:buChar char="●"/>
            </a:pPr>
            <a:r>
              <a:rPr lang="en" sz="1100">
                <a:solidFill>
                  <a:schemeClr val="dk1"/>
                </a:solidFill>
                <a:latin typeface="Montserrat"/>
                <a:ea typeface="Montserrat"/>
                <a:cs typeface="Montserrat"/>
                <a:sym typeface="Montserrat"/>
              </a:rPr>
              <a:t>iPhone</a:t>
            </a:r>
            <a:endParaRPr sz="1100">
              <a:solidFill>
                <a:schemeClr val="dk1"/>
              </a:solidFill>
              <a:latin typeface="Montserrat"/>
              <a:ea typeface="Montserrat"/>
              <a:cs typeface="Montserrat"/>
              <a:sym typeface="Montserrat"/>
            </a:endParaRPr>
          </a:p>
        </p:txBody>
      </p:sp>
      <p:sp>
        <p:nvSpPr>
          <p:cNvPr id="439" name="Google Shape;439;g227acbcab98_0_1597"/>
          <p:cNvSpPr txBox="1"/>
          <p:nvPr/>
        </p:nvSpPr>
        <p:spPr>
          <a:xfrm>
            <a:off x="5210200" y="2073152"/>
            <a:ext cx="1293600" cy="794700"/>
          </a:xfrm>
          <a:prstGeom prst="rect">
            <a:avLst/>
          </a:prstGeom>
          <a:noFill/>
          <a:ln>
            <a:noFill/>
          </a:ln>
        </p:spPr>
        <p:txBody>
          <a:bodyPr anchorCtr="0" anchor="t" bIns="91425" lIns="91425" spcFirstLastPara="1" rIns="91425" wrap="square" tIns="91425">
            <a:spAutoFit/>
          </a:bodyPr>
          <a:lstStyle/>
          <a:p>
            <a:pPr indent="-127000" lvl="0" marL="114300" rtl="0" algn="l">
              <a:lnSpc>
                <a:spcPct val="115000"/>
              </a:lnSpc>
              <a:spcBef>
                <a:spcPts val="0"/>
              </a:spcBef>
              <a:spcAft>
                <a:spcPts val="0"/>
              </a:spcAft>
              <a:buClr>
                <a:schemeClr val="dk1"/>
              </a:buClr>
              <a:buSzPts val="1100"/>
              <a:buFont typeface="Montserrat"/>
              <a:buChar char="●"/>
            </a:pPr>
            <a:r>
              <a:rPr lang="en" sz="1100">
                <a:solidFill>
                  <a:schemeClr val="dk1"/>
                </a:solidFill>
                <a:latin typeface="Montserrat"/>
                <a:ea typeface="Montserrat"/>
                <a:cs typeface="Montserrat"/>
                <a:sym typeface="Montserrat"/>
              </a:rPr>
              <a:t>Denver</a:t>
            </a:r>
            <a:endParaRPr sz="1100">
              <a:solidFill>
                <a:schemeClr val="dk1"/>
              </a:solidFill>
              <a:latin typeface="Montserrat"/>
              <a:ea typeface="Montserrat"/>
              <a:cs typeface="Montserrat"/>
              <a:sym typeface="Montserrat"/>
            </a:endParaRPr>
          </a:p>
          <a:p>
            <a:pPr indent="-127000" lvl="0" marL="114300" rtl="0" algn="l">
              <a:lnSpc>
                <a:spcPct val="115000"/>
              </a:lnSpc>
              <a:spcBef>
                <a:spcPts val="200"/>
              </a:spcBef>
              <a:spcAft>
                <a:spcPts val="0"/>
              </a:spcAft>
              <a:buClr>
                <a:schemeClr val="dk1"/>
              </a:buClr>
              <a:buSzPts val="1100"/>
              <a:buFont typeface="Montserrat"/>
              <a:buChar char="●"/>
            </a:pPr>
            <a:r>
              <a:rPr lang="en" sz="1100">
                <a:solidFill>
                  <a:schemeClr val="dk1"/>
                </a:solidFill>
                <a:latin typeface="Montserrat"/>
                <a:ea typeface="Montserrat"/>
                <a:cs typeface="Montserrat"/>
                <a:sym typeface="Montserrat"/>
              </a:rPr>
              <a:t>Macbook</a:t>
            </a:r>
            <a:endParaRPr sz="1100">
              <a:solidFill>
                <a:schemeClr val="dk1"/>
              </a:solidFill>
              <a:latin typeface="Montserrat"/>
              <a:ea typeface="Montserrat"/>
              <a:cs typeface="Montserrat"/>
              <a:sym typeface="Montserrat"/>
            </a:endParaRPr>
          </a:p>
          <a:p>
            <a:pPr indent="-127000" lvl="0" marL="114300" rtl="0" algn="l">
              <a:lnSpc>
                <a:spcPct val="115000"/>
              </a:lnSpc>
              <a:spcBef>
                <a:spcPts val="200"/>
              </a:spcBef>
              <a:spcAft>
                <a:spcPts val="200"/>
              </a:spcAft>
              <a:buClr>
                <a:schemeClr val="dk1"/>
              </a:buClr>
              <a:buSzPts val="1100"/>
              <a:buFont typeface="Montserrat"/>
              <a:buChar char="●"/>
            </a:pPr>
            <a:r>
              <a:rPr lang="en" sz="1100">
                <a:solidFill>
                  <a:schemeClr val="dk1"/>
                </a:solidFill>
                <a:latin typeface="Montserrat"/>
                <a:ea typeface="Montserrat"/>
                <a:cs typeface="Montserrat"/>
                <a:sym typeface="Montserrat"/>
              </a:rPr>
              <a:t>Works in tech</a:t>
            </a:r>
            <a:endParaRPr sz="1100">
              <a:solidFill>
                <a:schemeClr val="dk1"/>
              </a:solidFill>
              <a:latin typeface="Montserrat"/>
              <a:ea typeface="Montserrat"/>
              <a:cs typeface="Montserrat"/>
              <a:sym typeface="Montserrat"/>
            </a:endParaRPr>
          </a:p>
        </p:txBody>
      </p:sp>
      <p:sp>
        <p:nvSpPr>
          <p:cNvPr id="440" name="Google Shape;440;g227acbcab98_0_1597"/>
          <p:cNvSpPr txBox="1"/>
          <p:nvPr/>
        </p:nvSpPr>
        <p:spPr>
          <a:xfrm>
            <a:off x="6674900" y="2073150"/>
            <a:ext cx="1017900" cy="794700"/>
          </a:xfrm>
          <a:prstGeom prst="rect">
            <a:avLst/>
          </a:prstGeom>
          <a:noFill/>
          <a:ln>
            <a:noFill/>
          </a:ln>
        </p:spPr>
        <p:txBody>
          <a:bodyPr anchorCtr="0" anchor="t" bIns="91425" lIns="91425" spcFirstLastPara="1" rIns="91425" wrap="square" tIns="91425">
            <a:spAutoFit/>
          </a:bodyPr>
          <a:lstStyle/>
          <a:p>
            <a:pPr indent="-127000" lvl="0" marL="114300" rtl="0" algn="l">
              <a:lnSpc>
                <a:spcPct val="115000"/>
              </a:lnSpc>
              <a:spcBef>
                <a:spcPts val="0"/>
              </a:spcBef>
              <a:spcAft>
                <a:spcPts val="0"/>
              </a:spcAft>
              <a:buClr>
                <a:schemeClr val="dk1"/>
              </a:buClr>
              <a:buSzPts val="1100"/>
              <a:buFont typeface="Montserrat"/>
              <a:buChar char="●"/>
            </a:pPr>
            <a:r>
              <a:rPr lang="en" sz="1100">
                <a:solidFill>
                  <a:schemeClr val="dk1"/>
                </a:solidFill>
                <a:latin typeface="Montserrat"/>
                <a:ea typeface="Montserrat"/>
                <a:cs typeface="Montserrat"/>
                <a:sym typeface="Montserrat"/>
              </a:rPr>
              <a:t>Male</a:t>
            </a:r>
            <a:endParaRPr sz="1100">
              <a:solidFill>
                <a:schemeClr val="dk1"/>
              </a:solidFill>
              <a:latin typeface="Montserrat"/>
              <a:ea typeface="Montserrat"/>
              <a:cs typeface="Montserrat"/>
              <a:sym typeface="Montserrat"/>
            </a:endParaRPr>
          </a:p>
          <a:p>
            <a:pPr indent="-127000" lvl="0" marL="114300" rtl="0" algn="l">
              <a:lnSpc>
                <a:spcPct val="115000"/>
              </a:lnSpc>
              <a:spcBef>
                <a:spcPts val="200"/>
              </a:spcBef>
              <a:spcAft>
                <a:spcPts val="0"/>
              </a:spcAft>
              <a:buClr>
                <a:schemeClr val="dk1"/>
              </a:buClr>
              <a:buSzPts val="1100"/>
              <a:buFont typeface="Montserrat"/>
              <a:buChar char="●"/>
            </a:pPr>
            <a:r>
              <a:rPr lang="en" sz="1100">
                <a:solidFill>
                  <a:schemeClr val="dk1"/>
                </a:solidFill>
                <a:latin typeface="Montserrat"/>
                <a:ea typeface="Montserrat"/>
                <a:cs typeface="Montserrat"/>
                <a:sym typeface="Montserrat"/>
              </a:rPr>
              <a:t>Early 30s</a:t>
            </a:r>
            <a:endParaRPr sz="1100">
              <a:solidFill>
                <a:schemeClr val="dk1"/>
              </a:solidFill>
              <a:latin typeface="Montserrat"/>
              <a:ea typeface="Montserrat"/>
              <a:cs typeface="Montserrat"/>
              <a:sym typeface="Montserrat"/>
            </a:endParaRPr>
          </a:p>
          <a:p>
            <a:pPr indent="-127000" lvl="0" marL="114300" rtl="0" algn="l">
              <a:lnSpc>
                <a:spcPct val="115000"/>
              </a:lnSpc>
              <a:spcBef>
                <a:spcPts val="200"/>
              </a:spcBef>
              <a:spcAft>
                <a:spcPts val="200"/>
              </a:spcAft>
              <a:buClr>
                <a:schemeClr val="dk1"/>
              </a:buClr>
              <a:buSzPts val="1100"/>
              <a:buFont typeface="Montserrat"/>
              <a:buChar char="●"/>
            </a:pPr>
            <a:r>
              <a:rPr lang="en" sz="1100">
                <a:solidFill>
                  <a:schemeClr val="dk1"/>
                </a:solidFill>
                <a:latin typeface="Montserrat"/>
                <a:ea typeface="Montserrat"/>
                <a:cs typeface="Montserrat"/>
                <a:sym typeface="Montserrat"/>
              </a:rPr>
              <a:t>iPhone</a:t>
            </a:r>
            <a:endParaRPr sz="1100">
              <a:solidFill>
                <a:schemeClr val="dk1"/>
              </a:solidFill>
              <a:latin typeface="Montserrat"/>
              <a:ea typeface="Montserrat"/>
              <a:cs typeface="Montserrat"/>
              <a:sym typeface="Montserrat"/>
            </a:endParaRPr>
          </a:p>
        </p:txBody>
      </p:sp>
      <p:sp>
        <p:nvSpPr>
          <p:cNvPr id="441" name="Google Shape;441;g227acbcab98_0_1597"/>
          <p:cNvSpPr txBox="1"/>
          <p:nvPr/>
        </p:nvSpPr>
        <p:spPr>
          <a:xfrm>
            <a:off x="7764875" y="2073152"/>
            <a:ext cx="1293600" cy="794700"/>
          </a:xfrm>
          <a:prstGeom prst="rect">
            <a:avLst/>
          </a:prstGeom>
          <a:noFill/>
          <a:ln>
            <a:noFill/>
          </a:ln>
        </p:spPr>
        <p:txBody>
          <a:bodyPr anchorCtr="0" anchor="t" bIns="91425" lIns="91425" spcFirstLastPara="1" rIns="91425" wrap="square" tIns="91425">
            <a:spAutoFit/>
          </a:bodyPr>
          <a:lstStyle/>
          <a:p>
            <a:pPr indent="-127000" lvl="0" marL="114300" rtl="0" algn="l">
              <a:lnSpc>
                <a:spcPct val="115000"/>
              </a:lnSpc>
              <a:spcBef>
                <a:spcPts val="0"/>
              </a:spcBef>
              <a:spcAft>
                <a:spcPts val="0"/>
              </a:spcAft>
              <a:buClr>
                <a:schemeClr val="dk1"/>
              </a:buClr>
              <a:buSzPts val="1100"/>
              <a:buFont typeface="Montserrat"/>
              <a:buChar char="●"/>
            </a:pPr>
            <a:r>
              <a:rPr lang="en" sz="1100">
                <a:solidFill>
                  <a:schemeClr val="dk1"/>
                </a:solidFill>
                <a:latin typeface="Montserrat"/>
                <a:ea typeface="Montserrat"/>
                <a:cs typeface="Montserrat"/>
                <a:sym typeface="Montserrat"/>
              </a:rPr>
              <a:t>New York</a:t>
            </a:r>
            <a:endParaRPr sz="1100">
              <a:solidFill>
                <a:schemeClr val="dk1"/>
              </a:solidFill>
              <a:latin typeface="Montserrat"/>
              <a:ea typeface="Montserrat"/>
              <a:cs typeface="Montserrat"/>
              <a:sym typeface="Montserrat"/>
            </a:endParaRPr>
          </a:p>
          <a:p>
            <a:pPr indent="-127000" lvl="0" marL="114300" rtl="0" algn="l">
              <a:lnSpc>
                <a:spcPct val="115000"/>
              </a:lnSpc>
              <a:spcBef>
                <a:spcPts val="200"/>
              </a:spcBef>
              <a:spcAft>
                <a:spcPts val="0"/>
              </a:spcAft>
              <a:buClr>
                <a:schemeClr val="dk1"/>
              </a:buClr>
              <a:buSzPts val="1100"/>
              <a:buFont typeface="Montserrat"/>
              <a:buChar char="●"/>
            </a:pPr>
            <a:r>
              <a:rPr lang="en" sz="1100">
                <a:solidFill>
                  <a:schemeClr val="dk1"/>
                </a:solidFill>
                <a:latin typeface="Montserrat"/>
                <a:ea typeface="Montserrat"/>
                <a:cs typeface="Montserrat"/>
                <a:sym typeface="Montserrat"/>
              </a:rPr>
              <a:t>Macbook</a:t>
            </a:r>
            <a:endParaRPr sz="1100">
              <a:solidFill>
                <a:schemeClr val="dk1"/>
              </a:solidFill>
              <a:latin typeface="Montserrat"/>
              <a:ea typeface="Montserrat"/>
              <a:cs typeface="Montserrat"/>
              <a:sym typeface="Montserrat"/>
            </a:endParaRPr>
          </a:p>
          <a:p>
            <a:pPr indent="-127000" lvl="0" marL="114300" rtl="0" algn="l">
              <a:lnSpc>
                <a:spcPct val="115000"/>
              </a:lnSpc>
              <a:spcBef>
                <a:spcPts val="200"/>
              </a:spcBef>
              <a:spcAft>
                <a:spcPts val="200"/>
              </a:spcAft>
              <a:buClr>
                <a:schemeClr val="dk1"/>
              </a:buClr>
              <a:buSzPts val="1100"/>
              <a:buFont typeface="Montserrat"/>
              <a:buChar char="●"/>
            </a:pPr>
            <a:r>
              <a:rPr lang="en" sz="1100">
                <a:solidFill>
                  <a:schemeClr val="dk1"/>
                </a:solidFill>
                <a:latin typeface="Montserrat"/>
                <a:ea typeface="Montserrat"/>
                <a:cs typeface="Montserrat"/>
                <a:sym typeface="Montserrat"/>
              </a:rPr>
              <a:t>Works in tech</a:t>
            </a:r>
            <a:endParaRPr sz="1100">
              <a:solidFill>
                <a:schemeClr val="dk1"/>
              </a:solidFill>
              <a:latin typeface="Montserrat"/>
              <a:ea typeface="Montserrat"/>
              <a:cs typeface="Montserrat"/>
              <a:sym typeface="Montserrat"/>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5" name="Shape 445"/>
        <p:cNvGrpSpPr/>
        <p:nvPr/>
      </p:nvGrpSpPr>
      <p:grpSpPr>
        <a:xfrm>
          <a:off x="0" y="0"/>
          <a:ext cx="0" cy="0"/>
          <a:chOff x="0" y="0"/>
          <a:chExt cx="0" cy="0"/>
        </a:xfrm>
      </p:grpSpPr>
      <p:pic>
        <p:nvPicPr>
          <p:cNvPr id="446" name="Google Shape;446;g2282ac2d86f_2_238"/>
          <p:cNvPicPr preferRelativeResize="0"/>
          <p:nvPr/>
        </p:nvPicPr>
        <p:blipFill rotWithShape="1">
          <a:blip r:embed="rId3">
            <a:alphaModFix/>
          </a:blip>
          <a:srcRect b="0" l="22896" r="22896" t="0"/>
          <a:stretch/>
        </p:blipFill>
        <p:spPr>
          <a:xfrm>
            <a:off x="7052855" y="124550"/>
            <a:ext cx="1627638" cy="1854673"/>
          </a:xfrm>
          <a:prstGeom prst="rect">
            <a:avLst/>
          </a:prstGeom>
          <a:noFill/>
          <a:ln>
            <a:noFill/>
          </a:ln>
        </p:spPr>
      </p:pic>
      <p:pic>
        <p:nvPicPr>
          <p:cNvPr id="447" name="Google Shape;447;g2282ac2d86f_2_238"/>
          <p:cNvPicPr preferRelativeResize="0"/>
          <p:nvPr/>
        </p:nvPicPr>
        <p:blipFill rotWithShape="1">
          <a:blip r:embed="rId3">
            <a:alphaModFix/>
          </a:blip>
          <a:srcRect b="0" l="22896" r="22896" t="0"/>
          <a:stretch/>
        </p:blipFill>
        <p:spPr>
          <a:xfrm>
            <a:off x="4498205" y="124550"/>
            <a:ext cx="1627638" cy="1854673"/>
          </a:xfrm>
          <a:prstGeom prst="rect">
            <a:avLst/>
          </a:prstGeom>
          <a:noFill/>
          <a:ln>
            <a:noFill/>
          </a:ln>
        </p:spPr>
      </p:pic>
      <p:pic>
        <p:nvPicPr>
          <p:cNvPr id="448" name="Google Shape;448;g2282ac2d86f_2_238"/>
          <p:cNvPicPr preferRelativeResize="0"/>
          <p:nvPr/>
        </p:nvPicPr>
        <p:blipFill rotWithShape="1">
          <a:blip r:embed="rId4">
            <a:alphaModFix/>
          </a:blip>
          <a:srcRect b="0" l="20913" r="20913" t="0"/>
          <a:stretch/>
        </p:blipFill>
        <p:spPr>
          <a:xfrm>
            <a:off x="1757477" y="116394"/>
            <a:ext cx="1757752" cy="1866365"/>
          </a:xfrm>
          <a:prstGeom prst="rect">
            <a:avLst/>
          </a:prstGeom>
          <a:noFill/>
          <a:ln>
            <a:noFill/>
          </a:ln>
        </p:spPr>
      </p:pic>
      <p:sp>
        <p:nvSpPr>
          <p:cNvPr id="449" name="Google Shape;449;g2282ac2d86f_2_238"/>
          <p:cNvSpPr/>
          <p:nvPr/>
        </p:nvSpPr>
        <p:spPr>
          <a:xfrm>
            <a:off x="659425" y="2067452"/>
            <a:ext cx="642000" cy="806100"/>
          </a:xfrm>
          <a:prstGeom prst="roundRect">
            <a:avLst>
              <a:gd fmla="val 13695"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50" name="Google Shape;450;g2282ac2d86f_2_238"/>
          <p:cNvPicPr preferRelativeResize="0"/>
          <p:nvPr/>
        </p:nvPicPr>
        <p:blipFill rotWithShape="1">
          <a:blip r:embed="rId5">
            <a:alphaModFix/>
          </a:blip>
          <a:srcRect b="60178" l="13361" r="49999" t="22932"/>
          <a:stretch/>
        </p:blipFill>
        <p:spPr>
          <a:xfrm>
            <a:off x="4558425" y="292777"/>
            <a:ext cx="1507200" cy="1507200"/>
          </a:xfrm>
          <a:prstGeom prst="ellipse">
            <a:avLst/>
          </a:prstGeom>
          <a:noFill/>
          <a:ln>
            <a:noFill/>
          </a:ln>
        </p:spPr>
      </p:pic>
      <p:pic>
        <p:nvPicPr>
          <p:cNvPr id="451" name="Google Shape;451;g2282ac2d86f_2_238"/>
          <p:cNvPicPr preferRelativeResize="0"/>
          <p:nvPr/>
        </p:nvPicPr>
        <p:blipFill rotWithShape="1">
          <a:blip r:embed="rId6">
            <a:alphaModFix/>
          </a:blip>
          <a:srcRect b="42013" l="36902" r="30201" t="33264"/>
          <a:stretch/>
        </p:blipFill>
        <p:spPr>
          <a:xfrm>
            <a:off x="7113075" y="296752"/>
            <a:ext cx="1507200" cy="1507200"/>
          </a:xfrm>
          <a:prstGeom prst="ellipse">
            <a:avLst/>
          </a:prstGeom>
          <a:noFill/>
          <a:ln>
            <a:noFill/>
          </a:ln>
        </p:spPr>
      </p:pic>
      <p:cxnSp>
        <p:nvCxnSpPr>
          <p:cNvPr id="452" name="Google Shape;452;g2282ac2d86f_2_238"/>
          <p:cNvCxnSpPr/>
          <p:nvPr/>
        </p:nvCxnSpPr>
        <p:spPr>
          <a:xfrm>
            <a:off x="1480050" y="260387"/>
            <a:ext cx="0" cy="4626300"/>
          </a:xfrm>
          <a:prstGeom prst="straightConnector1">
            <a:avLst/>
          </a:prstGeom>
          <a:noFill/>
          <a:ln cap="flat" cmpd="sng" w="9525">
            <a:solidFill>
              <a:schemeClr val="lt2"/>
            </a:solidFill>
            <a:prstDash val="dash"/>
            <a:round/>
            <a:headEnd len="med" w="med" type="none"/>
            <a:tailEnd len="med" w="med" type="none"/>
          </a:ln>
        </p:spPr>
      </p:cxnSp>
      <p:cxnSp>
        <p:nvCxnSpPr>
          <p:cNvPr id="453" name="Google Shape;453;g2282ac2d86f_2_238"/>
          <p:cNvCxnSpPr/>
          <p:nvPr/>
        </p:nvCxnSpPr>
        <p:spPr>
          <a:xfrm>
            <a:off x="4034700" y="252975"/>
            <a:ext cx="0" cy="4641300"/>
          </a:xfrm>
          <a:prstGeom prst="straightConnector1">
            <a:avLst/>
          </a:prstGeom>
          <a:noFill/>
          <a:ln cap="flat" cmpd="sng" w="9525">
            <a:solidFill>
              <a:schemeClr val="lt2"/>
            </a:solidFill>
            <a:prstDash val="dash"/>
            <a:round/>
            <a:headEnd len="med" w="med" type="none"/>
            <a:tailEnd len="med" w="med" type="none"/>
          </a:ln>
        </p:spPr>
      </p:cxnSp>
      <p:cxnSp>
        <p:nvCxnSpPr>
          <p:cNvPr id="454" name="Google Shape;454;g2282ac2d86f_2_238"/>
          <p:cNvCxnSpPr/>
          <p:nvPr/>
        </p:nvCxnSpPr>
        <p:spPr>
          <a:xfrm>
            <a:off x="6589350" y="252975"/>
            <a:ext cx="0" cy="4641300"/>
          </a:xfrm>
          <a:prstGeom prst="straightConnector1">
            <a:avLst/>
          </a:prstGeom>
          <a:noFill/>
          <a:ln cap="flat" cmpd="sng" w="9525">
            <a:solidFill>
              <a:schemeClr val="lt2"/>
            </a:solidFill>
            <a:prstDash val="dash"/>
            <a:round/>
            <a:headEnd len="med" w="med" type="none"/>
            <a:tailEnd len="med" w="med" type="none"/>
          </a:ln>
        </p:spPr>
      </p:cxnSp>
      <p:sp>
        <p:nvSpPr>
          <p:cNvPr id="455" name="Google Shape;455;g2282ac2d86f_2_238"/>
          <p:cNvSpPr txBox="1"/>
          <p:nvPr/>
        </p:nvSpPr>
        <p:spPr>
          <a:xfrm>
            <a:off x="1565588" y="2073150"/>
            <a:ext cx="1017900" cy="794700"/>
          </a:xfrm>
          <a:prstGeom prst="rect">
            <a:avLst/>
          </a:prstGeom>
          <a:noFill/>
          <a:ln>
            <a:noFill/>
          </a:ln>
        </p:spPr>
        <p:txBody>
          <a:bodyPr anchorCtr="0" anchor="t" bIns="91425" lIns="91425" spcFirstLastPara="1" rIns="91425" wrap="square" tIns="91425">
            <a:spAutoFit/>
          </a:bodyPr>
          <a:lstStyle/>
          <a:p>
            <a:pPr indent="-127000" lvl="0" marL="114300" rtl="0" algn="l">
              <a:lnSpc>
                <a:spcPct val="115000"/>
              </a:lnSpc>
              <a:spcBef>
                <a:spcPts val="0"/>
              </a:spcBef>
              <a:spcAft>
                <a:spcPts val="0"/>
              </a:spcAft>
              <a:buClr>
                <a:schemeClr val="dk1"/>
              </a:buClr>
              <a:buSzPts val="1100"/>
              <a:buFont typeface="Montserrat"/>
              <a:buChar char="●"/>
            </a:pPr>
            <a:r>
              <a:rPr lang="en" sz="1100">
                <a:solidFill>
                  <a:schemeClr val="dk1"/>
                </a:solidFill>
                <a:latin typeface="Montserrat"/>
                <a:ea typeface="Montserrat"/>
                <a:cs typeface="Montserrat"/>
                <a:sym typeface="Montserrat"/>
              </a:rPr>
              <a:t>Male</a:t>
            </a:r>
            <a:endParaRPr sz="1100">
              <a:solidFill>
                <a:schemeClr val="dk1"/>
              </a:solidFill>
              <a:latin typeface="Montserrat"/>
              <a:ea typeface="Montserrat"/>
              <a:cs typeface="Montserrat"/>
              <a:sym typeface="Montserrat"/>
            </a:endParaRPr>
          </a:p>
          <a:p>
            <a:pPr indent="-127000" lvl="0" marL="114300" rtl="0" algn="l">
              <a:lnSpc>
                <a:spcPct val="115000"/>
              </a:lnSpc>
              <a:spcBef>
                <a:spcPts val="200"/>
              </a:spcBef>
              <a:spcAft>
                <a:spcPts val="0"/>
              </a:spcAft>
              <a:buClr>
                <a:schemeClr val="dk1"/>
              </a:buClr>
              <a:buSzPts val="1100"/>
              <a:buFont typeface="Montserrat"/>
              <a:buChar char="●"/>
            </a:pPr>
            <a:r>
              <a:rPr lang="en" sz="1100">
                <a:solidFill>
                  <a:schemeClr val="dk1"/>
                </a:solidFill>
                <a:latin typeface="Montserrat"/>
                <a:ea typeface="Montserrat"/>
                <a:cs typeface="Montserrat"/>
                <a:sym typeface="Montserrat"/>
              </a:rPr>
              <a:t>Early 30s</a:t>
            </a:r>
            <a:endParaRPr sz="1100">
              <a:solidFill>
                <a:schemeClr val="dk1"/>
              </a:solidFill>
              <a:latin typeface="Montserrat"/>
              <a:ea typeface="Montserrat"/>
              <a:cs typeface="Montserrat"/>
              <a:sym typeface="Montserrat"/>
            </a:endParaRPr>
          </a:p>
          <a:p>
            <a:pPr indent="-127000" lvl="0" marL="114300" rtl="0" algn="l">
              <a:lnSpc>
                <a:spcPct val="115000"/>
              </a:lnSpc>
              <a:spcBef>
                <a:spcPts val="200"/>
              </a:spcBef>
              <a:spcAft>
                <a:spcPts val="200"/>
              </a:spcAft>
              <a:buClr>
                <a:schemeClr val="dk1"/>
              </a:buClr>
              <a:buSzPts val="1100"/>
              <a:buFont typeface="Montserrat"/>
              <a:buChar char="●"/>
            </a:pPr>
            <a:r>
              <a:rPr lang="en" sz="1100">
                <a:solidFill>
                  <a:schemeClr val="dk1"/>
                </a:solidFill>
                <a:latin typeface="Montserrat"/>
                <a:ea typeface="Montserrat"/>
                <a:cs typeface="Montserrat"/>
                <a:sym typeface="Montserrat"/>
              </a:rPr>
              <a:t>iPhone</a:t>
            </a:r>
            <a:endParaRPr sz="1100">
              <a:solidFill>
                <a:schemeClr val="dk1"/>
              </a:solidFill>
              <a:latin typeface="Montserrat"/>
              <a:ea typeface="Montserrat"/>
              <a:cs typeface="Montserrat"/>
              <a:sym typeface="Montserrat"/>
            </a:endParaRPr>
          </a:p>
        </p:txBody>
      </p:sp>
      <p:sp>
        <p:nvSpPr>
          <p:cNvPr id="456" name="Google Shape;456;g2282ac2d86f_2_238"/>
          <p:cNvSpPr txBox="1"/>
          <p:nvPr/>
        </p:nvSpPr>
        <p:spPr>
          <a:xfrm>
            <a:off x="2655563" y="2073152"/>
            <a:ext cx="1293600" cy="794700"/>
          </a:xfrm>
          <a:prstGeom prst="rect">
            <a:avLst/>
          </a:prstGeom>
          <a:noFill/>
          <a:ln>
            <a:noFill/>
          </a:ln>
        </p:spPr>
        <p:txBody>
          <a:bodyPr anchorCtr="0" anchor="t" bIns="91425" lIns="91425" spcFirstLastPara="1" rIns="91425" wrap="square" tIns="91425">
            <a:spAutoFit/>
          </a:bodyPr>
          <a:lstStyle/>
          <a:p>
            <a:pPr indent="-127000" lvl="0" marL="114300" rtl="0" algn="l">
              <a:lnSpc>
                <a:spcPct val="115000"/>
              </a:lnSpc>
              <a:spcBef>
                <a:spcPts val="0"/>
              </a:spcBef>
              <a:spcAft>
                <a:spcPts val="0"/>
              </a:spcAft>
              <a:buClr>
                <a:schemeClr val="dk1"/>
              </a:buClr>
              <a:buSzPts val="1100"/>
              <a:buFont typeface="Montserrat"/>
              <a:buChar char="●"/>
            </a:pPr>
            <a:r>
              <a:rPr lang="en" sz="1100">
                <a:solidFill>
                  <a:schemeClr val="dk1"/>
                </a:solidFill>
                <a:latin typeface="Montserrat"/>
                <a:ea typeface="Montserrat"/>
                <a:cs typeface="Montserrat"/>
                <a:sym typeface="Montserrat"/>
              </a:rPr>
              <a:t>New York</a:t>
            </a:r>
            <a:endParaRPr sz="1100">
              <a:solidFill>
                <a:schemeClr val="dk1"/>
              </a:solidFill>
              <a:latin typeface="Montserrat"/>
              <a:ea typeface="Montserrat"/>
              <a:cs typeface="Montserrat"/>
              <a:sym typeface="Montserrat"/>
            </a:endParaRPr>
          </a:p>
          <a:p>
            <a:pPr indent="-127000" lvl="0" marL="114300" rtl="0" algn="l">
              <a:lnSpc>
                <a:spcPct val="115000"/>
              </a:lnSpc>
              <a:spcBef>
                <a:spcPts val="200"/>
              </a:spcBef>
              <a:spcAft>
                <a:spcPts val="0"/>
              </a:spcAft>
              <a:buClr>
                <a:schemeClr val="dk1"/>
              </a:buClr>
              <a:buSzPts val="1100"/>
              <a:buFont typeface="Montserrat"/>
              <a:buChar char="●"/>
            </a:pPr>
            <a:r>
              <a:rPr lang="en" sz="1100">
                <a:solidFill>
                  <a:schemeClr val="dk1"/>
                </a:solidFill>
                <a:latin typeface="Montserrat"/>
                <a:ea typeface="Montserrat"/>
                <a:cs typeface="Montserrat"/>
                <a:sym typeface="Montserrat"/>
              </a:rPr>
              <a:t>Macbook</a:t>
            </a:r>
            <a:endParaRPr sz="1100">
              <a:solidFill>
                <a:schemeClr val="dk1"/>
              </a:solidFill>
              <a:latin typeface="Montserrat"/>
              <a:ea typeface="Montserrat"/>
              <a:cs typeface="Montserrat"/>
              <a:sym typeface="Montserrat"/>
            </a:endParaRPr>
          </a:p>
          <a:p>
            <a:pPr indent="-127000" lvl="0" marL="114300" rtl="0" algn="l">
              <a:lnSpc>
                <a:spcPct val="115000"/>
              </a:lnSpc>
              <a:spcBef>
                <a:spcPts val="200"/>
              </a:spcBef>
              <a:spcAft>
                <a:spcPts val="200"/>
              </a:spcAft>
              <a:buClr>
                <a:schemeClr val="dk1"/>
              </a:buClr>
              <a:buSzPts val="1100"/>
              <a:buFont typeface="Montserrat"/>
              <a:buChar char="●"/>
            </a:pPr>
            <a:r>
              <a:rPr lang="en" sz="1100">
                <a:solidFill>
                  <a:schemeClr val="dk1"/>
                </a:solidFill>
                <a:latin typeface="Montserrat"/>
                <a:ea typeface="Montserrat"/>
                <a:cs typeface="Montserrat"/>
                <a:sym typeface="Montserrat"/>
              </a:rPr>
              <a:t>Works in tech</a:t>
            </a:r>
            <a:endParaRPr sz="1100">
              <a:solidFill>
                <a:schemeClr val="dk1"/>
              </a:solidFill>
              <a:latin typeface="Montserrat"/>
              <a:ea typeface="Montserrat"/>
              <a:cs typeface="Montserrat"/>
              <a:sym typeface="Montserrat"/>
            </a:endParaRPr>
          </a:p>
        </p:txBody>
      </p:sp>
      <p:sp>
        <p:nvSpPr>
          <p:cNvPr id="457" name="Google Shape;457;g2282ac2d86f_2_238"/>
          <p:cNvSpPr txBox="1"/>
          <p:nvPr/>
        </p:nvSpPr>
        <p:spPr>
          <a:xfrm>
            <a:off x="659450" y="2208902"/>
            <a:ext cx="642000" cy="52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100">
                <a:solidFill>
                  <a:schemeClr val="lt1"/>
                </a:solidFill>
                <a:latin typeface="Montserrat SemiBold"/>
                <a:ea typeface="Montserrat SemiBold"/>
                <a:cs typeface="Montserrat SemiBold"/>
                <a:sym typeface="Montserrat SemiBold"/>
              </a:rPr>
              <a:t>2nd Party</a:t>
            </a:r>
            <a:endParaRPr sz="1100">
              <a:solidFill>
                <a:schemeClr val="lt1"/>
              </a:solidFill>
              <a:latin typeface="Montserrat SemiBold"/>
              <a:ea typeface="Montserrat SemiBold"/>
              <a:cs typeface="Montserrat SemiBold"/>
              <a:sym typeface="Montserrat SemiBold"/>
            </a:endParaRPr>
          </a:p>
        </p:txBody>
      </p:sp>
      <p:cxnSp>
        <p:nvCxnSpPr>
          <p:cNvPr id="458" name="Google Shape;458;g2282ac2d86f_2_238"/>
          <p:cNvCxnSpPr/>
          <p:nvPr/>
        </p:nvCxnSpPr>
        <p:spPr>
          <a:xfrm rot="10800000">
            <a:off x="644796" y="1979227"/>
            <a:ext cx="8352600" cy="0"/>
          </a:xfrm>
          <a:prstGeom prst="straightConnector1">
            <a:avLst/>
          </a:prstGeom>
          <a:noFill/>
          <a:ln cap="flat" cmpd="sng" w="9525">
            <a:solidFill>
              <a:schemeClr val="lt2"/>
            </a:solidFill>
            <a:prstDash val="dash"/>
            <a:round/>
            <a:headEnd len="med" w="med" type="none"/>
            <a:tailEnd len="med" w="med" type="none"/>
          </a:ln>
        </p:spPr>
      </p:cxnSp>
      <p:cxnSp>
        <p:nvCxnSpPr>
          <p:cNvPr id="459" name="Google Shape;459;g2282ac2d86f_2_238"/>
          <p:cNvCxnSpPr/>
          <p:nvPr/>
        </p:nvCxnSpPr>
        <p:spPr>
          <a:xfrm rot="10800000">
            <a:off x="644796" y="2961785"/>
            <a:ext cx="8352600" cy="0"/>
          </a:xfrm>
          <a:prstGeom prst="straightConnector1">
            <a:avLst/>
          </a:prstGeom>
          <a:noFill/>
          <a:ln cap="flat" cmpd="sng" w="9525">
            <a:solidFill>
              <a:schemeClr val="lt2"/>
            </a:solidFill>
            <a:prstDash val="dash"/>
            <a:round/>
            <a:headEnd len="med" w="med" type="none"/>
            <a:tailEnd len="med" w="med" type="none"/>
          </a:ln>
        </p:spPr>
      </p:cxnSp>
      <p:cxnSp>
        <p:nvCxnSpPr>
          <p:cNvPr id="460" name="Google Shape;460;g2282ac2d86f_2_238"/>
          <p:cNvCxnSpPr/>
          <p:nvPr/>
        </p:nvCxnSpPr>
        <p:spPr>
          <a:xfrm rot="10800000">
            <a:off x="644796" y="3944335"/>
            <a:ext cx="8352600" cy="0"/>
          </a:xfrm>
          <a:prstGeom prst="straightConnector1">
            <a:avLst/>
          </a:prstGeom>
          <a:noFill/>
          <a:ln cap="flat" cmpd="sng" w="9525">
            <a:solidFill>
              <a:schemeClr val="lt2"/>
            </a:solidFill>
            <a:prstDash val="dash"/>
            <a:round/>
            <a:headEnd len="med" w="med" type="none"/>
            <a:tailEnd len="med" w="med" type="none"/>
          </a:ln>
        </p:spPr>
      </p:cxnSp>
      <p:sp>
        <p:nvSpPr>
          <p:cNvPr id="461" name="Google Shape;461;g2282ac2d86f_2_238"/>
          <p:cNvSpPr txBox="1"/>
          <p:nvPr/>
        </p:nvSpPr>
        <p:spPr>
          <a:xfrm>
            <a:off x="4120225" y="2073150"/>
            <a:ext cx="1017900" cy="794700"/>
          </a:xfrm>
          <a:prstGeom prst="rect">
            <a:avLst/>
          </a:prstGeom>
          <a:noFill/>
          <a:ln>
            <a:noFill/>
          </a:ln>
        </p:spPr>
        <p:txBody>
          <a:bodyPr anchorCtr="0" anchor="t" bIns="91425" lIns="91425" spcFirstLastPara="1" rIns="91425" wrap="square" tIns="91425">
            <a:spAutoFit/>
          </a:bodyPr>
          <a:lstStyle/>
          <a:p>
            <a:pPr indent="-127000" lvl="0" marL="114300" rtl="0" algn="l">
              <a:lnSpc>
                <a:spcPct val="115000"/>
              </a:lnSpc>
              <a:spcBef>
                <a:spcPts val="0"/>
              </a:spcBef>
              <a:spcAft>
                <a:spcPts val="0"/>
              </a:spcAft>
              <a:buClr>
                <a:schemeClr val="dk1"/>
              </a:buClr>
              <a:buSzPts val="1100"/>
              <a:buFont typeface="Montserrat"/>
              <a:buChar char="●"/>
            </a:pPr>
            <a:r>
              <a:rPr lang="en" sz="1100">
                <a:solidFill>
                  <a:schemeClr val="dk1"/>
                </a:solidFill>
                <a:latin typeface="Montserrat"/>
                <a:ea typeface="Montserrat"/>
                <a:cs typeface="Montserrat"/>
                <a:sym typeface="Montserrat"/>
              </a:rPr>
              <a:t>Male</a:t>
            </a:r>
            <a:endParaRPr sz="1100">
              <a:solidFill>
                <a:schemeClr val="dk1"/>
              </a:solidFill>
              <a:latin typeface="Montserrat"/>
              <a:ea typeface="Montserrat"/>
              <a:cs typeface="Montserrat"/>
              <a:sym typeface="Montserrat"/>
            </a:endParaRPr>
          </a:p>
          <a:p>
            <a:pPr indent="-127000" lvl="0" marL="114300" rtl="0" algn="l">
              <a:lnSpc>
                <a:spcPct val="115000"/>
              </a:lnSpc>
              <a:spcBef>
                <a:spcPts val="200"/>
              </a:spcBef>
              <a:spcAft>
                <a:spcPts val="0"/>
              </a:spcAft>
              <a:buClr>
                <a:schemeClr val="dk1"/>
              </a:buClr>
              <a:buSzPts val="1100"/>
              <a:buFont typeface="Montserrat"/>
              <a:buChar char="●"/>
            </a:pPr>
            <a:r>
              <a:rPr lang="en" sz="1100">
                <a:solidFill>
                  <a:schemeClr val="dk1"/>
                </a:solidFill>
                <a:latin typeface="Montserrat"/>
                <a:ea typeface="Montserrat"/>
                <a:cs typeface="Montserrat"/>
                <a:sym typeface="Montserrat"/>
              </a:rPr>
              <a:t>Early 30s</a:t>
            </a:r>
            <a:endParaRPr sz="1100">
              <a:solidFill>
                <a:schemeClr val="dk1"/>
              </a:solidFill>
              <a:latin typeface="Montserrat"/>
              <a:ea typeface="Montserrat"/>
              <a:cs typeface="Montserrat"/>
              <a:sym typeface="Montserrat"/>
            </a:endParaRPr>
          </a:p>
          <a:p>
            <a:pPr indent="-127000" lvl="0" marL="114300" rtl="0" algn="l">
              <a:lnSpc>
                <a:spcPct val="115000"/>
              </a:lnSpc>
              <a:spcBef>
                <a:spcPts val="200"/>
              </a:spcBef>
              <a:spcAft>
                <a:spcPts val="200"/>
              </a:spcAft>
              <a:buClr>
                <a:schemeClr val="dk1"/>
              </a:buClr>
              <a:buSzPts val="1100"/>
              <a:buFont typeface="Montserrat"/>
              <a:buChar char="●"/>
            </a:pPr>
            <a:r>
              <a:rPr lang="en" sz="1100">
                <a:solidFill>
                  <a:schemeClr val="dk1"/>
                </a:solidFill>
                <a:latin typeface="Montserrat"/>
                <a:ea typeface="Montserrat"/>
                <a:cs typeface="Montserrat"/>
                <a:sym typeface="Montserrat"/>
              </a:rPr>
              <a:t>iPhone</a:t>
            </a:r>
            <a:endParaRPr sz="1100">
              <a:solidFill>
                <a:schemeClr val="dk1"/>
              </a:solidFill>
              <a:latin typeface="Montserrat"/>
              <a:ea typeface="Montserrat"/>
              <a:cs typeface="Montserrat"/>
              <a:sym typeface="Montserrat"/>
            </a:endParaRPr>
          </a:p>
        </p:txBody>
      </p:sp>
      <p:sp>
        <p:nvSpPr>
          <p:cNvPr id="462" name="Google Shape;462;g2282ac2d86f_2_238"/>
          <p:cNvSpPr txBox="1"/>
          <p:nvPr/>
        </p:nvSpPr>
        <p:spPr>
          <a:xfrm>
            <a:off x="5210200" y="2073152"/>
            <a:ext cx="1293600" cy="794700"/>
          </a:xfrm>
          <a:prstGeom prst="rect">
            <a:avLst/>
          </a:prstGeom>
          <a:noFill/>
          <a:ln>
            <a:noFill/>
          </a:ln>
        </p:spPr>
        <p:txBody>
          <a:bodyPr anchorCtr="0" anchor="t" bIns="91425" lIns="91425" spcFirstLastPara="1" rIns="91425" wrap="square" tIns="91425">
            <a:spAutoFit/>
          </a:bodyPr>
          <a:lstStyle/>
          <a:p>
            <a:pPr indent="-127000" lvl="0" marL="114300" rtl="0" algn="l">
              <a:lnSpc>
                <a:spcPct val="115000"/>
              </a:lnSpc>
              <a:spcBef>
                <a:spcPts val="0"/>
              </a:spcBef>
              <a:spcAft>
                <a:spcPts val="0"/>
              </a:spcAft>
              <a:buClr>
                <a:schemeClr val="dk1"/>
              </a:buClr>
              <a:buSzPts val="1100"/>
              <a:buFont typeface="Montserrat"/>
              <a:buChar char="●"/>
            </a:pPr>
            <a:r>
              <a:rPr lang="en" sz="1100">
                <a:solidFill>
                  <a:schemeClr val="dk1"/>
                </a:solidFill>
                <a:latin typeface="Montserrat"/>
                <a:ea typeface="Montserrat"/>
                <a:cs typeface="Montserrat"/>
                <a:sym typeface="Montserrat"/>
              </a:rPr>
              <a:t>Denver</a:t>
            </a:r>
            <a:endParaRPr sz="1100">
              <a:solidFill>
                <a:schemeClr val="dk1"/>
              </a:solidFill>
              <a:latin typeface="Montserrat"/>
              <a:ea typeface="Montserrat"/>
              <a:cs typeface="Montserrat"/>
              <a:sym typeface="Montserrat"/>
            </a:endParaRPr>
          </a:p>
          <a:p>
            <a:pPr indent="-127000" lvl="0" marL="114300" rtl="0" algn="l">
              <a:lnSpc>
                <a:spcPct val="115000"/>
              </a:lnSpc>
              <a:spcBef>
                <a:spcPts val="200"/>
              </a:spcBef>
              <a:spcAft>
                <a:spcPts val="0"/>
              </a:spcAft>
              <a:buClr>
                <a:schemeClr val="dk1"/>
              </a:buClr>
              <a:buSzPts val="1100"/>
              <a:buFont typeface="Montserrat"/>
              <a:buChar char="●"/>
            </a:pPr>
            <a:r>
              <a:rPr lang="en" sz="1100">
                <a:solidFill>
                  <a:schemeClr val="dk1"/>
                </a:solidFill>
                <a:latin typeface="Montserrat"/>
                <a:ea typeface="Montserrat"/>
                <a:cs typeface="Montserrat"/>
                <a:sym typeface="Montserrat"/>
              </a:rPr>
              <a:t>Macbook</a:t>
            </a:r>
            <a:endParaRPr sz="1100">
              <a:solidFill>
                <a:schemeClr val="dk1"/>
              </a:solidFill>
              <a:latin typeface="Montserrat"/>
              <a:ea typeface="Montserrat"/>
              <a:cs typeface="Montserrat"/>
              <a:sym typeface="Montserrat"/>
            </a:endParaRPr>
          </a:p>
          <a:p>
            <a:pPr indent="-127000" lvl="0" marL="114300" rtl="0" algn="l">
              <a:lnSpc>
                <a:spcPct val="115000"/>
              </a:lnSpc>
              <a:spcBef>
                <a:spcPts val="200"/>
              </a:spcBef>
              <a:spcAft>
                <a:spcPts val="200"/>
              </a:spcAft>
              <a:buClr>
                <a:schemeClr val="dk1"/>
              </a:buClr>
              <a:buSzPts val="1100"/>
              <a:buFont typeface="Montserrat"/>
              <a:buChar char="●"/>
            </a:pPr>
            <a:r>
              <a:rPr lang="en" sz="1100">
                <a:solidFill>
                  <a:schemeClr val="dk1"/>
                </a:solidFill>
                <a:latin typeface="Montserrat"/>
                <a:ea typeface="Montserrat"/>
                <a:cs typeface="Montserrat"/>
                <a:sym typeface="Montserrat"/>
              </a:rPr>
              <a:t>Works in tech</a:t>
            </a:r>
            <a:endParaRPr sz="1100">
              <a:solidFill>
                <a:schemeClr val="dk1"/>
              </a:solidFill>
              <a:latin typeface="Montserrat"/>
              <a:ea typeface="Montserrat"/>
              <a:cs typeface="Montserrat"/>
              <a:sym typeface="Montserrat"/>
            </a:endParaRPr>
          </a:p>
        </p:txBody>
      </p:sp>
      <p:sp>
        <p:nvSpPr>
          <p:cNvPr id="463" name="Google Shape;463;g2282ac2d86f_2_238"/>
          <p:cNvSpPr txBox="1"/>
          <p:nvPr/>
        </p:nvSpPr>
        <p:spPr>
          <a:xfrm>
            <a:off x="6674900" y="2073150"/>
            <a:ext cx="1017900" cy="794700"/>
          </a:xfrm>
          <a:prstGeom prst="rect">
            <a:avLst/>
          </a:prstGeom>
          <a:noFill/>
          <a:ln>
            <a:noFill/>
          </a:ln>
        </p:spPr>
        <p:txBody>
          <a:bodyPr anchorCtr="0" anchor="t" bIns="91425" lIns="91425" spcFirstLastPara="1" rIns="91425" wrap="square" tIns="91425">
            <a:spAutoFit/>
          </a:bodyPr>
          <a:lstStyle/>
          <a:p>
            <a:pPr indent="-127000" lvl="0" marL="114300" rtl="0" algn="l">
              <a:lnSpc>
                <a:spcPct val="115000"/>
              </a:lnSpc>
              <a:spcBef>
                <a:spcPts val="0"/>
              </a:spcBef>
              <a:spcAft>
                <a:spcPts val="0"/>
              </a:spcAft>
              <a:buClr>
                <a:schemeClr val="dk1"/>
              </a:buClr>
              <a:buSzPts val="1100"/>
              <a:buFont typeface="Montserrat"/>
              <a:buChar char="●"/>
            </a:pPr>
            <a:r>
              <a:rPr lang="en" sz="1100">
                <a:solidFill>
                  <a:schemeClr val="dk1"/>
                </a:solidFill>
                <a:latin typeface="Montserrat"/>
                <a:ea typeface="Montserrat"/>
                <a:cs typeface="Montserrat"/>
                <a:sym typeface="Montserrat"/>
              </a:rPr>
              <a:t>Male</a:t>
            </a:r>
            <a:endParaRPr sz="1100">
              <a:solidFill>
                <a:schemeClr val="dk1"/>
              </a:solidFill>
              <a:latin typeface="Montserrat"/>
              <a:ea typeface="Montserrat"/>
              <a:cs typeface="Montserrat"/>
              <a:sym typeface="Montserrat"/>
            </a:endParaRPr>
          </a:p>
          <a:p>
            <a:pPr indent="-127000" lvl="0" marL="114300" rtl="0" algn="l">
              <a:lnSpc>
                <a:spcPct val="115000"/>
              </a:lnSpc>
              <a:spcBef>
                <a:spcPts val="200"/>
              </a:spcBef>
              <a:spcAft>
                <a:spcPts val="0"/>
              </a:spcAft>
              <a:buClr>
                <a:schemeClr val="dk1"/>
              </a:buClr>
              <a:buSzPts val="1100"/>
              <a:buFont typeface="Montserrat"/>
              <a:buChar char="●"/>
            </a:pPr>
            <a:r>
              <a:rPr lang="en" sz="1100">
                <a:solidFill>
                  <a:schemeClr val="dk1"/>
                </a:solidFill>
                <a:latin typeface="Montserrat"/>
                <a:ea typeface="Montserrat"/>
                <a:cs typeface="Montserrat"/>
                <a:sym typeface="Montserrat"/>
              </a:rPr>
              <a:t>Early 30s</a:t>
            </a:r>
            <a:endParaRPr sz="1100">
              <a:solidFill>
                <a:schemeClr val="dk1"/>
              </a:solidFill>
              <a:latin typeface="Montserrat"/>
              <a:ea typeface="Montserrat"/>
              <a:cs typeface="Montserrat"/>
              <a:sym typeface="Montserrat"/>
            </a:endParaRPr>
          </a:p>
          <a:p>
            <a:pPr indent="-127000" lvl="0" marL="114300" rtl="0" algn="l">
              <a:lnSpc>
                <a:spcPct val="115000"/>
              </a:lnSpc>
              <a:spcBef>
                <a:spcPts val="200"/>
              </a:spcBef>
              <a:spcAft>
                <a:spcPts val="200"/>
              </a:spcAft>
              <a:buClr>
                <a:schemeClr val="dk1"/>
              </a:buClr>
              <a:buSzPts val="1100"/>
              <a:buFont typeface="Montserrat"/>
              <a:buChar char="●"/>
            </a:pPr>
            <a:r>
              <a:rPr lang="en" sz="1100">
                <a:solidFill>
                  <a:schemeClr val="dk1"/>
                </a:solidFill>
                <a:latin typeface="Montserrat"/>
                <a:ea typeface="Montserrat"/>
                <a:cs typeface="Montserrat"/>
                <a:sym typeface="Montserrat"/>
              </a:rPr>
              <a:t>iPhone</a:t>
            </a:r>
            <a:endParaRPr sz="1100">
              <a:solidFill>
                <a:schemeClr val="dk1"/>
              </a:solidFill>
              <a:latin typeface="Montserrat"/>
              <a:ea typeface="Montserrat"/>
              <a:cs typeface="Montserrat"/>
              <a:sym typeface="Montserrat"/>
            </a:endParaRPr>
          </a:p>
        </p:txBody>
      </p:sp>
      <p:sp>
        <p:nvSpPr>
          <p:cNvPr id="464" name="Google Shape;464;g2282ac2d86f_2_238"/>
          <p:cNvSpPr txBox="1"/>
          <p:nvPr/>
        </p:nvSpPr>
        <p:spPr>
          <a:xfrm>
            <a:off x="7764875" y="2073152"/>
            <a:ext cx="1293600" cy="794700"/>
          </a:xfrm>
          <a:prstGeom prst="rect">
            <a:avLst/>
          </a:prstGeom>
          <a:noFill/>
          <a:ln>
            <a:noFill/>
          </a:ln>
        </p:spPr>
        <p:txBody>
          <a:bodyPr anchorCtr="0" anchor="t" bIns="91425" lIns="91425" spcFirstLastPara="1" rIns="91425" wrap="square" tIns="91425">
            <a:spAutoFit/>
          </a:bodyPr>
          <a:lstStyle/>
          <a:p>
            <a:pPr indent="-127000" lvl="0" marL="114300" rtl="0" algn="l">
              <a:lnSpc>
                <a:spcPct val="115000"/>
              </a:lnSpc>
              <a:spcBef>
                <a:spcPts val="0"/>
              </a:spcBef>
              <a:spcAft>
                <a:spcPts val="0"/>
              </a:spcAft>
              <a:buClr>
                <a:schemeClr val="dk1"/>
              </a:buClr>
              <a:buSzPts val="1100"/>
              <a:buFont typeface="Montserrat"/>
              <a:buChar char="●"/>
            </a:pPr>
            <a:r>
              <a:rPr lang="en" sz="1100">
                <a:solidFill>
                  <a:schemeClr val="dk1"/>
                </a:solidFill>
                <a:latin typeface="Montserrat"/>
                <a:ea typeface="Montserrat"/>
                <a:cs typeface="Montserrat"/>
                <a:sym typeface="Montserrat"/>
              </a:rPr>
              <a:t>New York</a:t>
            </a:r>
            <a:endParaRPr sz="1100">
              <a:solidFill>
                <a:schemeClr val="dk1"/>
              </a:solidFill>
              <a:latin typeface="Montserrat"/>
              <a:ea typeface="Montserrat"/>
              <a:cs typeface="Montserrat"/>
              <a:sym typeface="Montserrat"/>
            </a:endParaRPr>
          </a:p>
          <a:p>
            <a:pPr indent="-127000" lvl="0" marL="114300" rtl="0" algn="l">
              <a:lnSpc>
                <a:spcPct val="115000"/>
              </a:lnSpc>
              <a:spcBef>
                <a:spcPts val="200"/>
              </a:spcBef>
              <a:spcAft>
                <a:spcPts val="0"/>
              </a:spcAft>
              <a:buClr>
                <a:schemeClr val="dk1"/>
              </a:buClr>
              <a:buSzPts val="1100"/>
              <a:buFont typeface="Montserrat"/>
              <a:buChar char="●"/>
            </a:pPr>
            <a:r>
              <a:rPr lang="en" sz="1100">
                <a:solidFill>
                  <a:schemeClr val="dk1"/>
                </a:solidFill>
                <a:latin typeface="Montserrat"/>
                <a:ea typeface="Montserrat"/>
                <a:cs typeface="Montserrat"/>
                <a:sym typeface="Montserrat"/>
              </a:rPr>
              <a:t>Macbook</a:t>
            </a:r>
            <a:endParaRPr sz="1100">
              <a:solidFill>
                <a:schemeClr val="dk1"/>
              </a:solidFill>
              <a:latin typeface="Montserrat"/>
              <a:ea typeface="Montserrat"/>
              <a:cs typeface="Montserrat"/>
              <a:sym typeface="Montserrat"/>
            </a:endParaRPr>
          </a:p>
          <a:p>
            <a:pPr indent="-127000" lvl="0" marL="114300" rtl="0" algn="l">
              <a:lnSpc>
                <a:spcPct val="115000"/>
              </a:lnSpc>
              <a:spcBef>
                <a:spcPts val="200"/>
              </a:spcBef>
              <a:spcAft>
                <a:spcPts val="200"/>
              </a:spcAft>
              <a:buClr>
                <a:schemeClr val="dk1"/>
              </a:buClr>
              <a:buSzPts val="1100"/>
              <a:buFont typeface="Montserrat"/>
              <a:buChar char="●"/>
            </a:pPr>
            <a:r>
              <a:rPr lang="en" sz="1100">
                <a:solidFill>
                  <a:schemeClr val="dk1"/>
                </a:solidFill>
                <a:latin typeface="Montserrat"/>
                <a:ea typeface="Montserrat"/>
                <a:cs typeface="Montserrat"/>
                <a:sym typeface="Montserrat"/>
              </a:rPr>
              <a:t>Works in tech</a:t>
            </a:r>
            <a:endParaRPr sz="1100">
              <a:solidFill>
                <a:schemeClr val="dk1"/>
              </a:solidFill>
              <a:latin typeface="Montserrat"/>
              <a:ea typeface="Montserrat"/>
              <a:cs typeface="Montserrat"/>
              <a:sym typeface="Montserrat"/>
            </a:endParaRPr>
          </a:p>
        </p:txBody>
      </p:sp>
      <p:sp>
        <p:nvSpPr>
          <p:cNvPr id="465" name="Google Shape;465;g2282ac2d86f_2_238"/>
          <p:cNvSpPr/>
          <p:nvPr/>
        </p:nvSpPr>
        <p:spPr>
          <a:xfrm>
            <a:off x="659425" y="3050002"/>
            <a:ext cx="642000" cy="806100"/>
          </a:xfrm>
          <a:prstGeom prst="roundRect">
            <a:avLst>
              <a:gd fmla="val 13695"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 name="Google Shape;466;g2282ac2d86f_2_238"/>
          <p:cNvSpPr txBox="1"/>
          <p:nvPr/>
        </p:nvSpPr>
        <p:spPr>
          <a:xfrm>
            <a:off x="659450" y="3191452"/>
            <a:ext cx="642000" cy="52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100">
                <a:solidFill>
                  <a:schemeClr val="lt1"/>
                </a:solidFill>
                <a:latin typeface="Montserrat SemiBold"/>
                <a:ea typeface="Montserrat SemiBold"/>
                <a:cs typeface="Montserrat SemiBold"/>
                <a:sym typeface="Montserrat SemiBold"/>
              </a:rPr>
              <a:t>1st</a:t>
            </a:r>
            <a:r>
              <a:rPr lang="en" sz="1100">
                <a:solidFill>
                  <a:schemeClr val="lt1"/>
                </a:solidFill>
                <a:latin typeface="Montserrat SemiBold"/>
                <a:ea typeface="Montserrat SemiBold"/>
                <a:cs typeface="Montserrat SemiBold"/>
                <a:sym typeface="Montserrat SemiBold"/>
              </a:rPr>
              <a:t> Party</a:t>
            </a:r>
            <a:endParaRPr sz="1100">
              <a:solidFill>
                <a:schemeClr val="lt1"/>
              </a:solidFill>
              <a:latin typeface="Montserrat SemiBold"/>
              <a:ea typeface="Montserrat SemiBold"/>
              <a:cs typeface="Montserrat SemiBold"/>
              <a:sym typeface="Montserrat SemiBold"/>
            </a:endParaRPr>
          </a:p>
        </p:txBody>
      </p:sp>
      <p:sp>
        <p:nvSpPr>
          <p:cNvPr id="467" name="Google Shape;467;g2282ac2d86f_2_238"/>
          <p:cNvSpPr txBox="1"/>
          <p:nvPr/>
        </p:nvSpPr>
        <p:spPr>
          <a:xfrm>
            <a:off x="1565625" y="3055552"/>
            <a:ext cx="2469000" cy="795000"/>
          </a:xfrm>
          <a:prstGeom prst="rect">
            <a:avLst/>
          </a:prstGeom>
          <a:noFill/>
          <a:ln>
            <a:noFill/>
          </a:ln>
        </p:spPr>
        <p:txBody>
          <a:bodyPr anchorCtr="0" anchor="t" bIns="91425" lIns="91425" spcFirstLastPara="1" rIns="91425" wrap="square" tIns="91425">
            <a:spAutoFit/>
          </a:bodyPr>
          <a:lstStyle/>
          <a:p>
            <a:pPr indent="-123825" lvl="0" marL="114300" rtl="0" algn="l">
              <a:lnSpc>
                <a:spcPct val="115000"/>
              </a:lnSpc>
              <a:spcBef>
                <a:spcPts val="0"/>
              </a:spcBef>
              <a:spcAft>
                <a:spcPts val="0"/>
              </a:spcAft>
              <a:buClr>
                <a:schemeClr val="dk1"/>
              </a:buClr>
              <a:buSzPts val="1050"/>
              <a:buFont typeface="Montserrat"/>
              <a:buChar char="●"/>
            </a:pPr>
            <a:r>
              <a:rPr lang="en" sz="1050">
                <a:solidFill>
                  <a:schemeClr val="dk1"/>
                </a:solidFill>
                <a:latin typeface="Montserrat"/>
                <a:ea typeface="Montserrat"/>
                <a:cs typeface="Montserrat"/>
                <a:sym typeface="Montserrat"/>
              </a:rPr>
              <a:t>Luxury goods &amp; items</a:t>
            </a:r>
            <a:endParaRPr sz="1050">
              <a:solidFill>
                <a:schemeClr val="dk1"/>
              </a:solidFill>
              <a:latin typeface="Montserrat"/>
              <a:ea typeface="Montserrat"/>
              <a:cs typeface="Montserrat"/>
              <a:sym typeface="Montserrat"/>
            </a:endParaRPr>
          </a:p>
          <a:p>
            <a:pPr indent="-123825" lvl="0" marL="114300" rtl="0" algn="l">
              <a:lnSpc>
                <a:spcPct val="115000"/>
              </a:lnSpc>
              <a:spcBef>
                <a:spcPts val="300"/>
              </a:spcBef>
              <a:spcAft>
                <a:spcPts val="0"/>
              </a:spcAft>
              <a:buClr>
                <a:schemeClr val="dk1"/>
              </a:buClr>
              <a:buSzPts val="1050"/>
              <a:buFont typeface="Montserrat"/>
              <a:buChar char="●"/>
            </a:pPr>
            <a:r>
              <a:rPr lang="en" sz="1050">
                <a:solidFill>
                  <a:schemeClr val="dk1"/>
                </a:solidFill>
                <a:latin typeface="Montserrat"/>
                <a:ea typeface="Montserrat"/>
                <a:cs typeface="Montserrat"/>
                <a:sym typeface="Montserrat"/>
              </a:rPr>
              <a:t>Purchased higher priced items</a:t>
            </a:r>
            <a:endParaRPr sz="1050">
              <a:solidFill>
                <a:schemeClr val="dk1"/>
              </a:solidFill>
              <a:latin typeface="Montserrat"/>
              <a:ea typeface="Montserrat"/>
              <a:cs typeface="Montserrat"/>
              <a:sym typeface="Montserrat"/>
            </a:endParaRPr>
          </a:p>
          <a:p>
            <a:pPr indent="-123825" lvl="0" marL="114300" rtl="0" algn="l">
              <a:lnSpc>
                <a:spcPct val="115000"/>
              </a:lnSpc>
              <a:spcBef>
                <a:spcPts val="300"/>
              </a:spcBef>
              <a:spcAft>
                <a:spcPts val="300"/>
              </a:spcAft>
              <a:buClr>
                <a:schemeClr val="dk1"/>
              </a:buClr>
              <a:buSzPts val="1050"/>
              <a:buFont typeface="Montserrat"/>
              <a:buChar char="●"/>
            </a:pPr>
            <a:r>
              <a:rPr lang="en" sz="1050">
                <a:solidFill>
                  <a:schemeClr val="dk1"/>
                </a:solidFill>
                <a:latin typeface="Montserrat"/>
                <a:ea typeface="Montserrat"/>
                <a:cs typeface="Montserrat"/>
                <a:sym typeface="Montserrat"/>
              </a:rPr>
              <a:t>Mobile first</a:t>
            </a:r>
            <a:endParaRPr sz="1050">
              <a:solidFill>
                <a:schemeClr val="dk1"/>
              </a:solidFill>
              <a:latin typeface="Montserrat"/>
              <a:ea typeface="Montserrat"/>
              <a:cs typeface="Montserrat"/>
              <a:sym typeface="Montserrat"/>
            </a:endParaRPr>
          </a:p>
        </p:txBody>
      </p:sp>
      <p:pic>
        <p:nvPicPr>
          <p:cNvPr id="468" name="Google Shape;468;g2282ac2d86f_2_238"/>
          <p:cNvPicPr preferRelativeResize="0"/>
          <p:nvPr/>
        </p:nvPicPr>
        <p:blipFill rotWithShape="1">
          <a:blip r:embed="rId7">
            <a:alphaModFix/>
          </a:blip>
          <a:srcRect b="50476" l="43499" r="19521" t="32758"/>
          <a:stretch/>
        </p:blipFill>
        <p:spPr>
          <a:xfrm>
            <a:off x="1883236" y="289632"/>
            <a:ext cx="1507200" cy="1510200"/>
          </a:xfrm>
          <a:prstGeom prst="ellipse">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2" name="Shape 472"/>
        <p:cNvGrpSpPr/>
        <p:nvPr/>
      </p:nvGrpSpPr>
      <p:grpSpPr>
        <a:xfrm>
          <a:off x="0" y="0"/>
          <a:ext cx="0" cy="0"/>
          <a:chOff x="0" y="0"/>
          <a:chExt cx="0" cy="0"/>
        </a:xfrm>
      </p:grpSpPr>
      <p:pic>
        <p:nvPicPr>
          <p:cNvPr id="473" name="Google Shape;473;g2282ac2d86f_2_266"/>
          <p:cNvPicPr preferRelativeResize="0"/>
          <p:nvPr/>
        </p:nvPicPr>
        <p:blipFill rotWithShape="1">
          <a:blip r:embed="rId3">
            <a:alphaModFix/>
          </a:blip>
          <a:srcRect b="0" l="20913" r="20913" t="0"/>
          <a:stretch/>
        </p:blipFill>
        <p:spPr>
          <a:xfrm>
            <a:off x="4432421" y="116394"/>
            <a:ext cx="1757752" cy="1866365"/>
          </a:xfrm>
          <a:prstGeom prst="rect">
            <a:avLst/>
          </a:prstGeom>
          <a:noFill/>
          <a:ln>
            <a:noFill/>
          </a:ln>
        </p:spPr>
      </p:pic>
      <p:sp>
        <p:nvSpPr>
          <p:cNvPr id="474" name="Google Shape;474;g2282ac2d86f_2_266"/>
          <p:cNvSpPr/>
          <p:nvPr/>
        </p:nvSpPr>
        <p:spPr>
          <a:xfrm>
            <a:off x="659425" y="2067452"/>
            <a:ext cx="642000" cy="806100"/>
          </a:xfrm>
          <a:prstGeom prst="roundRect">
            <a:avLst>
              <a:gd fmla="val 13695"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75" name="Google Shape;475;g2282ac2d86f_2_266"/>
          <p:cNvCxnSpPr/>
          <p:nvPr/>
        </p:nvCxnSpPr>
        <p:spPr>
          <a:xfrm>
            <a:off x="1480050" y="260387"/>
            <a:ext cx="0" cy="4626300"/>
          </a:xfrm>
          <a:prstGeom prst="straightConnector1">
            <a:avLst/>
          </a:prstGeom>
          <a:noFill/>
          <a:ln cap="flat" cmpd="sng" w="9525">
            <a:solidFill>
              <a:schemeClr val="lt2"/>
            </a:solidFill>
            <a:prstDash val="dash"/>
            <a:round/>
            <a:headEnd len="med" w="med" type="none"/>
            <a:tailEnd len="med" w="med" type="none"/>
          </a:ln>
        </p:spPr>
      </p:cxnSp>
      <p:cxnSp>
        <p:nvCxnSpPr>
          <p:cNvPr id="476" name="Google Shape;476;g2282ac2d86f_2_266"/>
          <p:cNvCxnSpPr/>
          <p:nvPr/>
        </p:nvCxnSpPr>
        <p:spPr>
          <a:xfrm>
            <a:off x="4034700" y="252975"/>
            <a:ext cx="0" cy="4641300"/>
          </a:xfrm>
          <a:prstGeom prst="straightConnector1">
            <a:avLst/>
          </a:prstGeom>
          <a:noFill/>
          <a:ln cap="flat" cmpd="sng" w="9525">
            <a:solidFill>
              <a:schemeClr val="lt2"/>
            </a:solidFill>
            <a:prstDash val="dash"/>
            <a:round/>
            <a:headEnd len="med" w="med" type="none"/>
            <a:tailEnd len="med" w="med" type="none"/>
          </a:ln>
        </p:spPr>
      </p:cxnSp>
      <p:cxnSp>
        <p:nvCxnSpPr>
          <p:cNvPr id="477" name="Google Shape;477;g2282ac2d86f_2_266"/>
          <p:cNvCxnSpPr/>
          <p:nvPr/>
        </p:nvCxnSpPr>
        <p:spPr>
          <a:xfrm>
            <a:off x="6589350" y="252975"/>
            <a:ext cx="0" cy="4641300"/>
          </a:xfrm>
          <a:prstGeom prst="straightConnector1">
            <a:avLst/>
          </a:prstGeom>
          <a:noFill/>
          <a:ln cap="flat" cmpd="sng" w="9525">
            <a:solidFill>
              <a:schemeClr val="lt2"/>
            </a:solidFill>
            <a:prstDash val="dash"/>
            <a:round/>
            <a:headEnd len="med" w="med" type="none"/>
            <a:tailEnd len="med" w="med" type="none"/>
          </a:ln>
        </p:spPr>
      </p:cxnSp>
      <p:sp>
        <p:nvSpPr>
          <p:cNvPr id="478" name="Google Shape;478;g2282ac2d86f_2_266"/>
          <p:cNvSpPr txBox="1"/>
          <p:nvPr/>
        </p:nvSpPr>
        <p:spPr>
          <a:xfrm>
            <a:off x="1565588" y="2073150"/>
            <a:ext cx="1017900" cy="794700"/>
          </a:xfrm>
          <a:prstGeom prst="rect">
            <a:avLst/>
          </a:prstGeom>
          <a:noFill/>
          <a:ln>
            <a:noFill/>
          </a:ln>
        </p:spPr>
        <p:txBody>
          <a:bodyPr anchorCtr="0" anchor="t" bIns="91425" lIns="91425" spcFirstLastPara="1" rIns="91425" wrap="square" tIns="91425">
            <a:spAutoFit/>
          </a:bodyPr>
          <a:lstStyle/>
          <a:p>
            <a:pPr indent="-127000" lvl="0" marL="114300" rtl="0" algn="l">
              <a:lnSpc>
                <a:spcPct val="115000"/>
              </a:lnSpc>
              <a:spcBef>
                <a:spcPts val="0"/>
              </a:spcBef>
              <a:spcAft>
                <a:spcPts val="0"/>
              </a:spcAft>
              <a:buClr>
                <a:schemeClr val="dk1"/>
              </a:buClr>
              <a:buSzPts val="1100"/>
              <a:buFont typeface="Montserrat"/>
              <a:buChar char="●"/>
            </a:pPr>
            <a:r>
              <a:rPr lang="en" sz="1100">
                <a:solidFill>
                  <a:schemeClr val="dk1"/>
                </a:solidFill>
                <a:latin typeface="Montserrat"/>
                <a:ea typeface="Montserrat"/>
                <a:cs typeface="Montserrat"/>
                <a:sym typeface="Montserrat"/>
              </a:rPr>
              <a:t>Male</a:t>
            </a:r>
            <a:endParaRPr sz="1100">
              <a:solidFill>
                <a:schemeClr val="dk1"/>
              </a:solidFill>
              <a:latin typeface="Montserrat"/>
              <a:ea typeface="Montserrat"/>
              <a:cs typeface="Montserrat"/>
              <a:sym typeface="Montserrat"/>
            </a:endParaRPr>
          </a:p>
          <a:p>
            <a:pPr indent="-127000" lvl="0" marL="114300" rtl="0" algn="l">
              <a:lnSpc>
                <a:spcPct val="115000"/>
              </a:lnSpc>
              <a:spcBef>
                <a:spcPts val="200"/>
              </a:spcBef>
              <a:spcAft>
                <a:spcPts val="0"/>
              </a:spcAft>
              <a:buClr>
                <a:schemeClr val="dk1"/>
              </a:buClr>
              <a:buSzPts val="1100"/>
              <a:buFont typeface="Montserrat"/>
              <a:buChar char="●"/>
            </a:pPr>
            <a:r>
              <a:rPr lang="en" sz="1100">
                <a:solidFill>
                  <a:schemeClr val="dk1"/>
                </a:solidFill>
                <a:latin typeface="Montserrat"/>
                <a:ea typeface="Montserrat"/>
                <a:cs typeface="Montserrat"/>
                <a:sym typeface="Montserrat"/>
              </a:rPr>
              <a:t>Early 30s</a:t>
            </a:r>
            <a:endParaRPr sz="1100">
              <a:solidFill>
                <a:schemeClr val="dk1"/>
              </a:solidFill>
              <a:latin typeface="Montserrat"/>
              <a:ea typeface="Montserrat"/>
              <a:cs typeface="Montserrat"/>
              <a:sym typeface="Montserrat"/>
            </a:endParaRPr>
          </a:p>
          <a:p>
            <a:pPr indent="-127000" lvl="0" marL="114300" rtl="0" algn="l">
              <a:lnSpc>
                <a:spcPct val="115000"/>
              </a:lnSpc>
              <a:spcBef>
                <a:spcPts val="200"/>
              </a:spcBef>
              <a:spcAft>
                <a:spcPts val="200"/>
              </a:spcAft>
              <a:buClr>
                <a:schemeClr val="dk1"/>
              </a:buClr>
              <a:buSzPts val="1100"/>
              <a:buFont typeface="Montserrat"/>
              <a:buChar char="●"/>
            </a:pPr>
            <a:r>
              <a:rPr lang="en" sz="1100">
                <a:solidFill>
                  <a:schemeClr val="dk1"/>
                </a:solidFill>
                <a:latin typeface="Montserrat"/>
                <a:ea typeface="Montserrat"/>
                <a:cs typeface="Montserrat"/>
                <a:sym typeface="Montserrat"/>
              </a:rPr>
              <a:t>iPhone</a:t>
            </a:r>
            <a:endParaRPr sz="1100">
              <a:solidFill>
                <a:schemeClr val="dk1"/>
              </a:solidFill>
              <a:latin typeface="Montserrat"/>
              <a:ea typeface="Montserrat"/>
              <a:cs typeface="Montserrat"/>
              <a:sym typeface="Montserrat"/>
            </a:endParaRPr>
          </a:p>
        </p:txBody>
      </p:sp>
      <p:sp>
        <p:nvSpPr>
          <p:cNvPr id="479" name="Google Shape;479;g2282ac2d86f_2_266"/>
          <p:cNvSpPr txBox="1"/>
          <p:nvPr/>
        </p:nvSpPr>
        <p:spPr>
          <a:xfrm>
            <a:off x="2655563" y="2073152"/>
            <a:ext cx="1293600" cy="794700"/>
          </a:xfrm>
          <a:prstGeom prst="rect">
            <a:avLst/>
          </a:prstGeom>
          <a:noFill/>
          <a:ln>
            <a:noFill/>
          </a:ln>
        </p:spPr>
        <p:txBody>
          <a:bodyPr anchorCtr="0" anchor="t" bIns="91425" lIns="91425" spcFirstLastPara="1" rIns="91425" wrap="square" tIns="91425">
            <a:spAutoFit/>
          </a:bodyPr>
          <a:lstStyle/>
          <a:p>
            <a:pPr indent="-127000" lvl="0" marL="114300" rtl="0" algn="l">
              <a:lnSpc>
                <a:spcPct val="115000"/>
              </a:lnSpc>
              <a:spcBef>
                <a:spcPts val="0"/>
              </a:spcBef>
              <a:spcAft>
                <a:spcPts val="0"/>
              </a:spcAft>
              <a:buClr>
                <a:schemeClr val="dk1"/>
              </a:buClr>
              <a:buSzPts val="1100"/>
              <a:buFont typeface="Montserrat"/>
              <a:buChar char="●"/>
            </a:pPr>
            <a:r>
              <a:rPr lang="en" sz="1100">
                <a:solidFill>
                  <a:schemeClr val="dk1"/>
                </a:solidFill>
                <a:latin typeface="Montserrat"/>
                <a:ea typeface="Montserrat"/>
                <a:cs typeface="Montserrat"/>
                <a:sym typeface="Montserrat"/>
              </a:rPr>
              <a:t>New York</a:t>
            </a:r>
            <a:endParaRPr sz="1100">
              <a:solidFill>
                <a:schemeClr val="dk1"/>
              </a:solidFill>
              <a:latin typeface="Montserrat"/>
              <a:ea typeface="Montserrat"/>
              <a:cs typeface="Montserrat"/>
              <a:sym typeface="Montserrat"/>
            </a:endParaRPr>
          </a:p>
          <a:p>
            <a:pPr indent="-127000" lvl="0" marL="114300" rtl="0" algn="l">
              <a:lnSpc>
                <a:spcPct val="115000"/>
              </a:lnSpc>
              <a:spcBef>
                <a:spcPts val="200"/>
              </a:spcBef>
              <a:spcAft>
                <a:spcPts val="0"/>
              </a:spcAft>
              <a:buClr>
                <a:schemeClr val="dk1"/>
              </a:buClr>
              <a:buSzPts val="1100"/>
              <a:buFont typeface="Montserrat"/>
              <a:buChar char="●"/>
            </a:pPr>
            <a:r>
              <a:rPr lang="en" sz="1100">
                <a:solidFill>
                  <a:schemeClr val="dk1"/>
                </a:solidFill>
                <a:latin typeface="Montserrat"/>
                <a:ea typeface="Montserrat"/>
                <a:cs typeface="Montserrat"/>
                <a:sym typeface="Montserrat"/>
              </a:rPr>
              <a:t>Macbook</a:t>
            </a:r>
            <a:endParaRPr sz="1100">
              <a:solidFill>
                <a:schemeClr val="dk1"/>
              </a:solidFill>
              <a:latin typeface="Montserrat"/>
              <a:ea typeface="Montserrat"/>
              <a:cs typeface="Montserrat"/>
              <a:sym typeface="Montserrat"/>
            </a:endParaRPr>
          </a:p>
          <a:p>
            <a:pPr indent="-127000" lvl="0" marL="114300" rtl="0" algn="l">
              <a:lnSpc>
                <a:spcPct val="115000"/>
              </a:lnSpc>
              <a:spcBef>
                <a:spcPts val="200"/>
              </a:spcBef>
              <a:spcAft>
                <a:spcPts val="200"/>
              </a:spcAft>
              <a:buClr>
                <a:schemeClr val="dk1"/>
              </a:buClr>
              <a:buSzPts val="1100"/>
              <a:buFont typeface="Montserrat"/>
              <a:buChar char="●"/>
            </a:pPr>
            <a:r>
              <a:rPr lang="en" sz="1100">
                <a:solidFill>
                  <a:schemeClr val="dk1"/>
                </a:solidFill>
                <a:latin typeface="Montserrat"/>
                <a:ea typeface="Montserrat"/>
                <a:cs typeface="Montserrat"/>
                <a:sym typeface="Montserrat"/>
              </a:rPr>
              <a:t>Works in tech</a:t>
            </a:r>
            <a:endParaRPr sz="1100">
              <a:solidFill>
                <a:schemeClr val="dk1"/>
              </a:solidFill>
              <a:latin typeface="Montserrat"/>
              <a:ea typeface="Montserrat"/>
              <a:cs typeface="Montserrat"/>
              <a:sym typeface="Montserrat"/>
            </a:endParaRPr>
          </a:p>
        </p:txBody>
      </p:sp>
      <p:sp>
        <p:nvSpPr>
          <p:cNvPr id="480" name="Google Shape;480;g2282ac2d86f_2_266"/>
          <p:cNvSpPr txBox="1"/>
          <p:nvPr/>
        </p:nvSpPr>
        <p:spPr>
          <a:xfrm>
            <a:off x="659450" y="2208902"/>
            <a:ext cx="642000" cy="52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100">
                <a:solidFill>
                  <a:schemeClr val="lt1"/>
                </a:solidFill>
                <a:latin typeface="Montserrat SemiBold"/>
                <a:ea typeface="Montserrat SemiBold"/>
                <a:cs typeface="Montserrat SemiBold"/>
                <a:sym typeface="Montserrat SemiBold"/>
              </a:rPr>
              <a:t>2nd Party</a:t>
            </a:r>
            <a:endParaRPr sz="1100">
              <a:solidFill>
                <a:schemeClr val="lt1"/>
              </a:solidFill>
              <a:latin typeface="Montserrat SemiBold"/>
              <a:ea typeface="Montserrat SemiBold"/>
              <a:cs typeface="Montserrat SemiBold"/>
              <a:sym typeface="Montserrat SemiBold"/>
            </a:endParaRPr>
          </a:p>
        </p:txBody>
      </p:sp>
      <p:cxnSp>
        <p:nvCxnSpPr>
          <p:cNvPr id="481" name="Google Shape;481;g2282ac2d86f_2_266"/>
          <p:cNvCxnSpPr/>
          <p:nvPr/>
        </p:nvCxnSpPr>
        <p:spPr>
          <a:xfrm rot="10800000">
            <a:off x="644796" y="1979227"/>
            <a:ext cx="8352600" cy="0"/>
          </a:xfrm>
          <a:prstGeom prst="straightConnector1">
            <a:avLst/>
          </a:prstGeom>
          <a:noFill/>
          <a:ln cap="flat" cmpd="sng" w="9525">
            <a:solidFill>
              <a:schemeClr val="lt2"/>
            </a:solidFill>
            <a:prstDash val="dash"/>
            <a:round/>
            <a:headEnd len="med" w="med" type="none"/>
            <a:tailEnd len="med" w="med" type="none"/>
          </a:ln>
        </p:spPr>
      </p:cxnSp>
      <p:cxnSp>
        <p:nvCxnSpPr>
          <p:cNvPr id="482" name="Google Shape;482;g2282ac2d86f_2_266"/>
          <p:cNvCxnSpPr/>
          <p:nvPr/>
        </p:nvCxnSpPr>
        <p:spPr>
          <a:xfrm rot="10800000">
            <a:off x="644796" y="2961785"/>
            <a:ext cx="8352600" cy="0"/>
          </a:xfrm>
          <a:prstGeom prst="straightConnector1">
            <a:avLst/>
          </a:prstGeom>
          <a:noFill/>
          <a:ln cap="flat" cmpd="sng" w="9525">
            <a:solidFill>
              <a:schemeClr val="lt2"/>
            </a:solidFill>
            <a:prstDash val="dash"/>
            <a:round/>
            <a:headEnd len="med" w="med" type="none"/>
            <a:tailEnd len="med" w="med" type="none"/>
          </a:ln>
        </p:spPr>
      </p:cxnSp>
      <p:cxnSp>
        <p:nvCxnSpPr>
          <p:cNvPr id="483" name="Google Shape;483;g2282ac2d86f_2_266"/>
          <p:cNvCxnSpPr/>
          <p:nvPr/>
        </p:nvCxnSpPr>
        <p:spPr>
          <a:xfrm rot="10800000">
            <a:off x="644796" y="3944335"/>
            <a:ext cx="8352600" cy="0"/>
          </a:xfrm>
          <a:prstGeom prst="straightConnector1">
            <a:avLst/>
          </a:prstGeom>
          <a:noFill/>
          <a:ln cap="flat" cmpd="sng" w="9525">
            <a:solidFill>
              <a:schemeClr val="lt2"/>
            </a:solidFill>
            <a:prstDash val="dash"/>
            <a:round/>
            <a:headEnd len="med" w="med" type="none"/>
            <a:tailEnd len="med" w="med" type="none"/>
          </a:ln>
        </p:spPr>
      </p:cxnSp>
      <p:sp>
        <p:nvSpPr>
          <p:cNvPr id="484" name="Google Shape;484;g2282ac2d86f_2_266"/>
          <p:cNvSpPr txBox="1"/>
          <p:nvPr/>
        </p:nvSpPr>
        <p:spPr>
          <a:xfrm>
            <a:off x="4120225" y="2073150"/>
            <a:ext cx="1017900" cy="794700"/>
          </a:xfrm>
          <a:prstGeom prst="rect">
            <a:avLst/>
          </a:prstGeom>
          <a:noFill/>
          <a:ln>
            <a:noFill/>
          </a:ln>
        </p:spPr>
        <p:txBody>
          <a:bodyPr anchorCtr="0" anchor="t" bIns="91425" lIns="91425" spcFirstLastPara="1" rIns="91425" wrap="square" tIns="91425">
            <a:spAutoFit/>
          </a:bodyPr>
          <a:lstStyle/>
          <a:p>
            <a:pPr indent="-127000" lvl="0" marL="114300" rtl="0" algn="l">
              <a:lnSpc>
                <a:spcPct val="115000"/>
              </a:lnSpc>
              <a:spcBef>
                <a:spcPts val="0"/>
              </a:spcBef>
              <a:spcAft>
                <a:spcPts val="0"/>
              </a:spcAft>
              <a:buClr>
                <a:schemeClr val="dk1"/>
              </a:buClr>
              <a:buSzPts val="1100"/>
              <a:buFont typeface="Montserrat"/>
              <a:buChar char="●"/>
            </a:pPr>
            <a:r>
              <a:rPr lang="en" sz="1100">
                <a:solidFill>
                  <a:schemeClr val="dk1"/>
                </a:solidFill>
                <a:latin typeface="Montserrat"/>
                <a:ea typeface="Montserrat"/>
                <a:cs typeface="Montserrat"/>
                <a:sym typeface="Montserrat"/>
              </a:rPr>
              <a:t>Male</a:t>
            </a:r>
            <a:endParaRPr sz="1100">
              <a:solidFill>
                <a:schemeClr val="dk1"/>
              </a:solidFill>
              <a:latin typeface="Montserrat"/>
              <a:ea typeface="Montserrat"/>
              <a:cs typeface="Montserrat"/>
              <a:sym typeface="Montserrat"/>
            </a:endParaRPr>
          </a:p>
          <a:p>
            <a:pPr indent="-127000" lvl="0" marL="114300" rtl="0" algn="l">
              <a:lnSpc>
                <a:spcPct val="115000"/>
              </a:lnSpc>
              <a:spcBef>
                <a:spcPts val="200"/>
              </a:spcBef>
              <a:spcAft>
                <a:spcPts val="0"/>
              </a:spcAft>
              <a:buClr>
                <a:schemeClr val="dk1"/>
              </a:buClr>
              <a:buSzPts val="1100"/>
              <a:buFont typeface="Montserrat"/>
              <a:buChar char="●"/>
            </a:pPr>
            <a:r>
              <a:rPr lang="en" sz="1100">
                <a:solidFill>
                  <a:schemeClr val="dk1"/>
                </a:solidFill>
                <a:latin typeface="Montserrat"/>
                <a:ea typeface="Montserrat"/>
                <a:cs typeface="Montserrat"/>
                <a:sym typeface="Montserrat"/>
              </a:rPr>
              <a:t>Early 30s</a:t>
            </a:r>
            <a:endParaRPr sz="1100">
              <a:solidFill>
                <a:schemeClr val="dk1"/>
              </a:solidFill>
              <a:latin typeface="Montserrat"/>
              <a:ea typeface="Montserrat"/>
              <a:cs typeface="Montserrat"/>
              <a:sym typeface="Montserrat"/>
            </a:endParaRPr>
          </a:p>
          <a:p>
            <a:pPr indent="-127000" lvl="0" marL="114300" rtl="0" algn="l">
              <a:lnSpc>
                <a:spcPct val="115000"/>
              </a:lnSpc>
              <a:spcBef>
                <a:spcPts val="200"/>
              </a:spcBef>
              <a:spcAft>
                <a:spcPts val="200"/>
              </a:spcAft>
              <a:buClr>
                <a:schemeClr val="dk1"/>
              </a:buClr>
              <a:buSzPts val="1100"/>
              <a:buFont typeface="Montserrat"/>
              <a:buChar char="●"/>
            </a:pPr>
            <a:r>
              <a:rPr lang="en" sz="1100">
                <a:solidFill>
                  <a:schemeClr val="dk1"/>
                </a:solidFill>
                <a:latin typeface="Montserrat"/>
                <a:ea typeface="Montserrat"/>
                <a:cs typeface="Montserrat"/>
                <a:sym typeface="Montserrat"/>
              </a:rPr>
              <a:t>iPhone</a:t>
            </a:r>
            <a:endParaRPr sz="1100">
              <a:solidFill>
                <a:schemeClr val="dk1"/>
              </a:solidFill>
              <a:latin typeface="Montserrat"/>
              <a:ea typeface="Montserrat"/>
              <a:cs typeface="Montserrat"/>
              <a:sym typeface="Montserrat"/>
            </a:endParaRPr>
          </a:p>
        </p:txBody>
      </p:sp>
      <p:sp>
        <p:nvSpPr>
          <p:cNvPr id="485" name="Google Shape;485;g2282ac2d86f_2_266"/>
          <p:cNvSpPr txBox="1"/>
          <p:nvPr/>
        </p:nvSpPr>
        <p:spPr>
          <a:xfrm>
            <a:off x="5210200" y="2073152"/>
            <a:ext cx="1293600" cy="794700"/>
          </a:xfrm>
          <a:prstGeom prst="rect">
            <a:avLst/>
          </a:prstGeom>
          <a:noFill/>
          <a:ln>
            <a:noFill/>
          </a:ln>
        </p:spPr>
        <p:txBody>
          <a:bodyPr anchorCtr="0" anchor="t" bIns="91425" lIns="91425" spcFirstLastPara="1" rIns="91425" wrap="square" tIns="91425">
            <a:spAutoFit/>
          </a:bodyPr>
          <a:lstStyle/>
          <a:p>
            <a:pPr indent="-127000" lvl="0" marL="114300" rtl="0" algn="l">
              <a:lnSpc>
                <a:spcPct val="115000"/>
              </a:lnSpc>
              <a:spcBef>
                <a:spcPts val="0"/>
              </a:spcBef>
              <a:spcAft>
                <a:spcPts val="0"/>
              </a:spcAft>
              <a:buClr>
                <a:schemeClr val="dk1"/>
              </a:buClr>
              <a:buSzPts val="1100"/>
              <a:buFont typeface="Montserrat"/>
              <a:buChar char="●"/>
            </a:pPr>
            <a:r>
              <a:rPr lang="en" sz="1100">
                <a:solidFill>
                  <a:schemeClr val="dk1"/>
                </a:solidFill>
                <a:latin typeface="Montserrat"/>
                <a:ea typeface="Montserrat"/>
                <a:cs typeface="Montserrat"/>
                <a:sym typeface="Montserrat"/>
              </a:rPr>
              <a:t>Denver</a:t>
            </a:r>
            <a:endParaRPr sz="1100">
              <a:solidFill>
                <a:schemeClr val="dk1"/>
              </a:solidFill>
              <a:latin typeface="Montserrat"/>
              <a:ea typeface="Montserrat"/>
              <a:cs typeface="Montserrat"/>
              <a:sym typeface="Montserrat"/>
            </a:endParaRPr>
          </a:p>
          <a:p>
            <a:pPr indent="-127000" lvl="0" marL="114300" rtl="0" algn="l">
              <a:lnSpc>
                <a:spcPct val="115000"/>
              </a:lnSpc>
              <a:spcBef>
                <a:spcPts val="200"/>
              </a:spcBef>
              <a:spcAft>
                <a:spcPts val="0"/>
              </a:spcAft>
              <a:buClr>
                <a:schemeClr val="dk1"/>
              </a:buClr>
              <a:buSzPts val="1100"/>
              <a:buFont typeface="Montserrat"/>
              <a:buChar char="●"/>
            </a:pPr>
            <a:r>
              <a:rPr lang="en" sz="1100">
                <a:solidFill>
                  <a:schemeClr val="dk1"/>
                </a:solidFill>
                <a:latin typeface="Montserrat"/>
                <a:ea typeface="Montserrat"/>
                <a:cs typeface="Montserrat"/>
                <a:sym typeface="Montserrat"/>
              </a:rPr>
              <a:t>Macbook</a:t>
            </a:r>
            <a:endParaRPr sz="1100">
              <a:solidFill>
                <a:schemeClr val="dk1"/>
              </a:solidFill>
              <a:latin typeface="Montserrat"/>
              <a:ea typeface="Montserrat"/>
              <a:cs typeface="Montserrat"/>
              <a:sym typeface="Montserrat"/>
            </a:endParaRPr>
          </a:p>
          <a:p>
            <a:pPr indent="-127000" lvl="0" marL="114300" rtl="0" algn="l">
              <a:lnSpc>
                <a:spcPct val="115000"/>
              </a:lnSpc>
              <a:spcBef>
                <a:spcPts val="200"/>
              </a:spcBef>
              <a:spcAft>
                <a:spcPts val="200"/>
              </a:spcAft>
              <a:buClr>
                <a:schemeClr val="dk1"/>
              </a:buClr>
              <a:buSzPts val="1100"/>
              <a:buFont typeface="Montserrat"/>
              <a:buChar char="●"/>
            </a:pPr>
            <a:r>
              <a:rPr lang="en" sz="1100">
                <a:solidFill>
                  <a:schemeClr val="dk1"/>
                </a:solidFill>
                <a:latin typeface="Montserrat"/>
                <a:ea typeface="Montserrat"/>
                <a:cs typeface="Montserrat"/>
                <a:sym typeface="Montserrat"/>
              </a:rPr>
              <a:t>Works in tech</a:t>
            </a:r>
            <a:endParaRPr sz="1100">
              <a:solidFill>
                <a:schemeClr val="dk1"/>
              </a:solidFill>
              <a:latin typeface="Montserrat"/>
              <a:ea typeface="Montserrat"/>
              <a:cs typeface="Montserrat"/>
              <a:sym typeface="Montserrat"/>
            </a:endParaRPr>
          </a:p>
        </p:txBody>
      </p:sp>
      <p:sp>
        <p:nvSpPr>
          <p:cNvPr id="486" name="Google Shape;486;g2282ac2d86f_2_266"/>
          <p:cNvSpPr txBox="1"/>
          <p:nvPr/>
        </p:nvSpPr>
        <p:spPr>
          <a:xfrm>
            <a:off x="6674900" y="2073150"/>
            <a:ext cx="1017900" cy="794700"/>
          </a:xfrm>
          <a:prstGeom prst="rect">
            <a:avLst/>
          </a:prstGeom>
          <a:noFill/>
          <a:ln>
            <a:noFill/>
          </a:ln>
        </p:spPr>
        <p:txBody>
          <a:bodyPr anchorCtr="0" anchor="t" bIns="91425" lIns="91425" spcFirstLastPara="1" rIns="91425" wrap="square" tIns="91425">
            <a:spAutoFit/>
          </a:bodyPr>
          <a:lstStyle/>
          <a:p>
            <a:pPr indent="-127000" lvl="0" marL="114300" rtl="0" algn="l">
              <a:lnSpc>
                <a:spcPct val="115000"/>
              </a:lnSpc>
              <a:spcBef>
                <a:spcPts val="0"/>
              </a:spcBef>
              <a:spcAft>
                <a:spcPts val="0"/>
              </a:spcAft>
              <a:buClr>
                <a:schemeClr val="dk1"/>
              </a:buClr>
              <a:buSzPts val="1100"/>
              <a:buFont typeface="Montserrat"/>
              <a:buChar char="●"/>
            </a:pPr>
            <a:r>
              <a:rPr lang="en" sz="1100">
                <a:solidFill>
                  <a:schemeClr val="dk1"/>
                </a:solidFill>
                <a:latin typeface="Montserrat"/>
                <a:ea typeface="Montserrat"/>
                <a:cs typeface="Montserrat"/>
                <a:sym typeface="Montserrat"/>
              </a:rPr>
              <a:t>Male</a:t>
            </a:r>
            <a:endParaRPr sz="1100">
              <a:solidFill>
                <a:schemeClr val="dk1"/>
              </a:solidFill>
              <a:latin typeface="Montserrat"/>
              <a:ea typeface="Montserrat"/>
              <a:cs typeface="Montserrat"/>
              <a:sym typeface="Montserrat"/>
            </a:endParaRPr>
          </a:p>
          <a:p>
            <a:pPr indent="-127000" lvl="0" marL="114300" rtl="0" algn="l">
              <a:lnSpc>
                <a:spcPct val="115000"/>
              </a:lnSpc>
              <a:spcBef>
                <a:spcPts val="200"/>
              </a:spcBef>
              <a:spcAft>
                <a:spcPts val="0"/>
              </a:spcAft>
              <a:buClr>
                <a:schemeClr val="dk1"/>
              </a:buClr>
              <a:buSzPts val="1100"/>
              <a:buFont typeface="Montserrat"/>
              <a:buChar char="●"/>
            </a:pPr>
            <a:r>
              <a:rPr lang="en" sz="1100">
                <a:solidFill>
                  <a:schemeClr val="dk1"/>
                </a:solidFill>
                <a:latin typeface="Montserrat"/>
                <a:ea typeface="Montserrat"/>
                <a:cs typeface="Montserrat"/>
                <a:sym typeface="Montserrat"/>
              </a:rPr>
              <a:t>Early 30s</a:t>
            </a:r>
            <a:endParaRPr sz="1100">
              <a:solidFill>
                <a:schemeClr val="dk1"/>
              </a:solidFill>
              <a:latin typeface="Montserrat"/>
              <a:ea typeface="Montserrat"/>
              <a:cs typeface="Montserrat"/>
              <a:sym typeface="Montserrat"/>
            </a:endParaRPr>
          </a:p>
          <a:p>
            <a:pPr indent="-127000" lvl="0" marL="114300" rtl="0" algn="l">
              <a:lnSpc>
                <a:spcPct val="115000"/>
              </a:lnSpc>
              <a:spcBef>
                <a:spcPts val="200"/>
              </a:spcBef>
              <a:spcAft>
                <a:spcPts val="200"/>
              </a:spcAft>
              <a:buClr>
                <a:schemeClr val="dk1"/>
              </a:buClr>
              <a:buSzPts val="1100"/>
              <a:buFont typeface="Montserrat"/>
              <a:buChar char="●"/>
            </a:pPr>
            <a:r>
              <a:rPr lang="en" sz="1100">
                <a:solidFill>
                  <a:schemeClr val="dk1"/>
                </a:solidFill>
                <a:latin typeface="Montserrat"/>
                <a:ea typeface="Montserrat"/>
                <a:cs typeface="Montserrat"/>
                <a:sym typeface="Montserrat"/>
              </a:rPr>
              <a:t>iPhone</a:t>
            </a:r>
            <a:endParaRPr sz="1100">
              <a:solidFill>
                <a:schemeClr val="dk1"/>
              </a:solidFill>
              <a:latin typeface="Montserrat"/>
              <a:ea typeface="Montserrat"/>
              <a:cs typeface="Montserrat"/>
              <a:sym typeface="Montserrat"/>
            </a:endParaRPr>
          </a:p>
        </p:txBody>
      </p:sp>
      <p:sp>
        <p:nvSpPr>
          <p:cNvPr id="487" name="Google Shape;487;g2282ac2d86f_2_266"/>
          <p:cNvSpPr txBox="1"/>
          <p:nvPr/>
        </p:nvSpPr>
        <p:spPr>
          <a:xfrm>
            <a:off x="7764875" y="2073152"/>
            <a:ext cx="1293600" cy="794700"/>
          </a:xfrm>
          <a:prstGeom prst="rect">
            <a:avLst/>
          </a:prstGeom>
          <a:noFill/>
          <a:ln>
            <a:noFill/>
          </a:ln>
        </p:spPr>
        <p:txBody>
          <a:bodyPr anchorCtr="0" anchor="t" bIns="91425" lIns="91425" spcFirstLastPara="1" rIns="91425" wrap="square" tIns="91425">
            <a:spAutoFit/>
          </a:bodyPr>
          <a:lstStyle/>
          <a:p>
            <a:pPr indent="-127000" lvl="0" marL="114300" rtl="0" algn="l">
              <a:lnSpc>
                <a:spcPct val="115000"/>
              </a:lnSpc>
              <a:spcBef>
                <a:spcPts val="0"/>
              </a:spcBef>
              <a:spcAft>
                <a:spcPts val="0"/>
              </a:spcAft>
              <a:buClr>
                <a:schemeClr val="dk1"/>
              </a:buClr>
              <a:buSzPts val="1100"/>
              <a:buFont typeface="Montserrat"/>
              <a:buChar char="●"/>
            </a:pPr>
            <a:r>
              <a:rPr lang="en" sz="1100">
                <a:solidFill>
                  <a:schemeClr val="dk1"/>
                </a:solidFill>
                <a:latin typeface="Montserrat"/>
                <a:ea typeface="Montserrat"/>
                <a:cs typeface="Montserrat"/>
                <a:sym typeface="Montserrat"/>
              </a:rPr>
              <a:t>New York</a:t>
            </a:r>
            <a:endParaRPr sz="1100">
              <a:solidFill>
                <a:schemeClr val="dk1"/>
              </a:solidFill>
              <a:latin typeface="Montserrat"/>
              <a:ea typeface="Montserrat"/>
              <a:cs typeface="Montserrat"/>
              <a:sym typeface="Montserrat"/>
            </a:endParaRPr>
          </a:p>
          <a:p>
            <a:pPr indent="-127000" lvl="0" marL="114300" rtl="0" algn="l">
              <a:lnSpc>
                <a:spcPct val="115000"/>
              </a:lnSpc>
              <a:spcBef>
                <a:spcPts val="200"/>
              </a:spcBef>
              <a:spcAft>
                <a:spcPts val="0"/>
              </a:spcAft>
              <a:buClr>
                <a:schemeClr val="dk1"/>
              </a:buClr>
              <a:buSzPts val="1100"/>
              <a:buFont typeface="Montserrat"/>
              <a:buChar char="●"/>
            </a:pPr>
            <a:r>
              <a:rPr lang="en" sz="1100">
                <a:solidFill>
                  <a:schemeClr val="dk1"/>
                </a:solidFill>
                <a:latin typeface="Montserrat"/>
                <a:ea typeface="Montserrat"/>
                <a:cs typeface="Montserrat"/>
                <a:sym typeface="Montserrat"/>
              </a:rPr>
              <a:t>Macbook</a:t>
            </a:r>
            <a:endParaRPr sz="1100">
              <a:solidFill>
                <a:schemeClr val="dk1"/>
              </a:solidFill>
              <a:latin typeface="Montserrat"/>
              <a:ea typeface="Montserrat"/>
              <a:cs typeface="Montserrat"/>
              <a:sym typeface="Montserrat"/>
            </a:endParaRPr>
          </a:p>
          <a:p>
            <a:pPr indent="-127000" lvl="0" marL="114300" rtl="0" algn="l">
              <a:lnSpc>
                <a:spcPct val="115000"/>
              </a:lnSpc>
              <a:spcBef>
                <a:spcPts val="200"/>
              </a:spcBef>
              <a:spcAft>
                <a:spcPts val="200"/>
              </a:spcAft>
              <a:buClr>
                <a:schemeClr val="dk1"/>
              </a:buClr>
              <a:buSzPts val="1100"/>
              <a:buFont typeface="Montserrat"/>
              <a:buChar char="●"/>
            </a:pPr>
            <a:r>
              <a:rPr lang="en" sz="1100">
                <a:solidFill>
                  <a:schemeClr val="dk1"/>
                </a:solidFill>
                <a:latin typeface="Montserrat"/>
                <a:ea typeface="Montserrat"/>
                <a:cs typeface="Montserrat"/>
                <a:sym typeface="Montserrat"/>
              </a:rPr>
              <a:t>Works in tech</a:t>
            </a:r>
            <a:endParaRPr sz="1100">
              <a:solidFill>
                <a:schemeClr val="dk1"/>
              </a:solidFill>
              <a:latin typeface="Montserrat"/>
              <a:ea typeface="Montserrat"/>
              <a:cs typeface="Montserrat"/>
              <a:sym typeface="Montserrat"/>
            </a:endParaRPr>
          </a:p>
        </p:txBody>
      </p:sp>
      <p:sp>
        <p:nvSpPr>
          <p:cNvPr id="488" name="Google Shape;488;g2282ac2d86f_2_266"/>
          <p:cNvSpPr/>
          <p:nvPr/>
        </p:nvSpPr>
        <p:spPr>
          <a:xfrm>
            <a:off x="659425" y="3050002"/>
            <a:ext cx="642000" cy="806100"/>
          </a:xfrm>
          <a:prstGeom prst="roundRect">
            <a:avLst>
              <a:gd fmla="val 13695"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 name="Google Shape;489;g2282ac2d86f_2_266"/>
          <p:cNvSpPr txBox="1"/>
          <p:nvPr/>
        </p:nvSpPr>
        <p:spPr>
          <a:xfrm>
            <a:off x="659450" y="3191452"/>
            <a:ext cx="642000" cy="52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100">
                <a:solidFill>
                  <a:schemeClr val="lt1"/>
                </a:solidFill>
                <a:latin typeface="Montserrat SemiBold"/>
                <a:ea typeface="Montserrat SemiBold"/>
                <a:cs typeface="Montserrat SemiBold"/>
                <a:sym typeface="Montserrat SemiBold"/>
              </a:rPr>
              <a:t>1st Party</a:t>
            </a:r>
            <a:endParaRPr sz="1100">
              <a:solidFill>
                <a:schemeClr val="lt1"/>
              </a:solidFill>
              <a:latin typeface="Montserrat SemiBold"/>
              <a:ea typeface="Montserrat SemiBold"/>
              <a:cs typeface="Montserrat SemiBold"/>
              <a:sym typeface="Montserrat SemiBold"/>
            </a:endParaRPr>
          </a:p>
        </p:txBody>
      </p:sp>
      <p:sp>
        <p:nvSpPr>
          <p:cNvPr id="490" name="Google Shape;490;g2282ac2d86f_2_266"/>
          <p:cNvSpPr txBox="1"/>
          <p:nvPr/>
        </p:nvSpPr>
        <p:spPr>
          <a:xfrm>
            <a:off x="1565625" y="3055552"/>
            <a:ext cx="2469000" cy="795000"/>
          </a:xfrm>
          <a:prstGeom prst="rect">
            <a:avLst/>
          </a:prstGeom>
          <a:noFill/>
          <a:ln>
            <a:noFill/>
          </a:ln>
        </p:spPr>
        <p:txBody>
          <a:bodyPr anchorCtr="0" anchor="t" bIns="91425" lIns="91425" spcFirstLastPara="1" rIns="91425" wrap="square" tIns="91425">
            <a:spAutoFit/>
          </a:bodyPr>
          <a:lstStyle/>
          <a:p>
            <a:pPr indent="-123825" lvl="0" marL="114300" rtl="0" algn="l">
              <a:lnSpc>
                <a:spcPct val="115000"/>
              </a:lnSpc>
              <a:spcBef>
                <a:spcPts val="0"/>
              </a:spcBef>
              <a:spcAft>
                <a:spcPts val="0"/>
              </a:spcAft>
              <a:buClr>
                <a:schemeClr val="dk1"/>
              </a:buClr>
              <a:buSzPts val="1050"/>
              <a:buFont typeface="Montserrat"/>
              <a:buChar char="●"/>
            </a:pPr>
            <a:r>
              <a:rPr lang="en" sz="1050">
                <a:solidFill>
                  <a:schemeClr val="dk1"/>
                </a:solidFill>
                <a:latin typeface="Montserrat"/>
                <a:ea typeface="Montserrat"/>
                <a:cs typeface="Montserrat"/>
                <a:sym typeface="Montserrat"/>
              </a:rPr>
              <a:t>Luxury goods &amp; items</a:t>
            </a:r>
            <a:endParaRPr sz="1050">
              <a:solidFill>
                <a:schemeClr val="dk1"/>
              </a:solidFill>
              <a:latin typeface="Montserrat"/>
              <a:ea typeface="Montserrat"/>
              <a:cs typeface="Montserrat"/>
              <a:sym typeface="Montserrat"/>
            </a:endParaRPr>
          </a:p>
          <a:p>
            <a:pPr indent="-123825" lvl="0" marL="114300" rtl="0" algn="l">
              <a:lnSpc>
                <a:spcPct val="115000"/>
              </a:lnSpc>
              <a:spcBef>
                <a:spcPts val="300"/>
              </a:spcBef>
              <a:spcAft>
                <a:spcPts val="0"/>
              </a:spcAft>
              <a:buClr>
                <a:schemeClr val="dk1"/>
              </a:buClr>
              <a:buSzPts val="1050"/>
              <a:buFont typeface="Montserrat"/>
              <a:buChar char="●"/>
            </a:pPr>
            <a:r>
              <a:rPr lang="en" sz="1050">
                <a:solidFill>
                  <a:schemeClr val="dk1"/>
                </a:solidFill>
                <a:latin typeface="Montserrat"/>
                <a:ea typeface="Montserrat"/>
                <a:cs typeface="Montserrat"/>
                <a:sym typeface="Montserrat"/>
              </a:rPr>
              <a:t>Purchased higher priced items</a:t>
            </a:r>
            <a:endParaRPr sz="1050">
              <a:solidFill>
                <a:schemeClr val="dk1"/>
              </a:solidFill>
              <a:latin typeface="Montserrat"/>
              <a:ea typeface="Montserrat"/>
              <a:cs typeface="Montserrat"/>
              <a:sym typeface="Montserrat"/>
            </a:endParaRPr>
          </a:p>
          <a:p>
            <a:pPr indent="-123825" lvl="0" marL="114300" rtl="0" algn="l">
              <a:lnSpc>
                <a:spcPct val="115000"/>
              </a:lnSpc>
              <a:spcBef>
                <a:spcPts val="300"/>
              </a:spcBef>
              <a:spcAft>
                <a:spcPts val="300"/>
              </a:spcAft>
              <a:buClr>
                <a:schemeClr val="dk1"/>
              </a:buClr>
              <a:buSzPts val="1050"/>
              <a:buFont typeface="Montserrat"/>
              <a:buChar char="●"/>
            </a:pPr>
            <a:r>
              <a:rPr lang="en" sz="1050">
                <a:solidFill>
                  <a:schemeClr val="dk1"/>
                </a:solidFill>
                <a:latin typeface="Montserrat"/>
                <a:ea typeface="Montserrat"/>
                <a:cs typeface="Montserrat"/>
                <a:sym typeface="Montserrat"/>
              </a:rPr>
              <a:t>Mobile first</a:t>
            </a:r>
            <a:endParaRPr sz="1050">
              <a:solidFill>
                <a:schemeClr val="dk1"/>
              </a:solidFill>
              <a:latin typeface="Montserrat"/>
              <a:ea typeface="Montserrat"/>
              <a:cs typeface="Montserrat"/>
              <a:sym typeface="Montserrat"/>
            </a:endParaRPr>
          </a:p>
        </p:txBody>
      </p:sp>
      <p:sp>
        <p:nvSpPr>
          <p:cNvPr id="491" name="Google Shape;491;g2282ac2d86f_2_266"/>
          <p:cNvSpPr txBox="1"/>
          <p:nvPr/>
        </p:nvSpPr>
        <p:spPr>
          <a:xfrm>
            <a:off x="4120225" y="3055552"/>
            <a:ext cx="2426100" cy="795000"/>
          </a:xfrm>
          <a:prstGeom prst="rect">
            <a:avLst/>
          </a:prstGeom>
          <a:noFill/>
          <a:ln>
            <a:noFill/>
          </a:ln>
        </p:spPr>
        <p:txBody>
          <a:bodyPr anchorCtr="0" anchor="t" bIns="91425" lIns="91425" spcFirstLastPara="1" rIns="91425" wrap="square" tIns="91425">
            <a:spAutoFit/>
          </a:bodyPr>
          <a:lstStyle/>
          <a:p>
            <a:pPr indent="-123825" lvl="0" marL="114300" rtl="0" algn="l">
              <a:lnSpc>
                <a:spcPct val="115000"/>
              </a:lnSpc>
              <a:spcBef>
                <a:spcPts val="0"/>
              </a:spcBef>
              <a:spcAft>
                <a:spcPts val="0"/>
              </a:spcAft>
              <a:buClr>
                <a:schemeClr val="dk1"/>
              </a:buClr>
              <a:buSzPts val="1050"/>
              <a:buFont typeface="Montserrat"/>
              <a:buChar char="●"/>
            </a:pPr>
            <a:r>
              <a:rPr lang="en" sz="1050">
                <a:solidFill>
                  <a:schemeClr val="dk1"/>
                </a:solidFill>
                <a:latin typeface="Montserrat"/>
                <a:ea typeface="Montserrat"/>
                <a:cs typeface="Montserrat"/>
                <a:sym typeface="Montserrat"/>
              </a:rPr>
              <a:t>Cares about functionality</a:t>
            </a:r>
            <a:endParaRPr sz="1050">
              <a:solidFill>
                <a:schemeClr val="dk1"/>
              </a:solidFill>
              <a:latin typeface="Montserrat"/>
              <a:ea typeface="Montserrat"/>
              <a:cs typeface="Montserrat"/>
              <a:sym typeface="Montserrat"/>
            </a:endParaRPr>
          </a:p>
          <a:p>
            <a:pPr indent="-123825" lvl="0" marL="114300" rtl="0" algn="l">
              <a:lnSpc>
                <a:spcPct val="115000"/>
              </a:lnSpc>
              <a:spcBef>
                <a:spcPts val="300"/>
              </a:spcBef>
              <a:spcAft>
                <a:spcPts val="0"/>
              </a:spcAft>
              <a:buClr>
                <a:schemeClr val="dk1"/>
              </a:buClr>
              <a:buSzPts val="1050"/>
              <a:buFont typeface="Montserrat"/>
              <a:buChar char="●"/>
            </a:pPr>
            <a:r>
              <a:rPr lang="en" sz="1050">
                <a:solidFill>
                  <a:schemeClr val="dk1"/>
                </a:solidFill>
                <a:latin typeface="Montserrat"/>
                <a:ea typeface="Montserrat"/>
                <a:cs typeface="Montserrat"/>
                <a:sym typeface="Montserrat"/>
              </a:rPr>
              <a:t>4.5 stars or higher</a:t>
            </a:r>
            <a:endParaRPr sz="1050">
              <a:solidFill>
                <a:schemeClr val="dk1"/>
              </a:solidFill>
              <a:latin typeface="Montserrat"/>
              <a:ea typeface="Montserrat"/>
              <a:cs typeface="Montserrat"/>
              <a:sym typeface="Montserrat"/>
            </a:endParaRPr>
          </a:p>
          <a:p>
            <a:pPr indent="-123825" lvl="0" marL="114300" rtl="0" algn="l">
              <a:lnSpc>
                <a:spcPct val="115000"/>
              </a:lnSpc>
              <a:spcBef>
                <a:spcPts val="300"/>
              </a:spcBef>
              <a:spcAft>
                <a:spcPts val="300"/>
              </a:spcAft>
              <a:buClr>
                <a:schemeClr val="dk1"/>
              </a:buClr>
              <a:buSzPts val="1050"/>
              <a:buFont typeface="Montserrat"/>
              <a:buChar char="●"/>
            </a:pPr>
            <a:r>
              <a:rPr lang="en" sz="1050">
                <a:solidFill>
                  <a:schemeClr val="dk1"/>
                </a:solidFill>
                <a:latin typeface="Montserrat"/>
                <a:ea typeface="Montserrat"/>
                <a:cs typeface="Montserrat"/>
                <a:sym typeface="Montserrat"/>
              </a:rPr>
              <a:t>Research first</a:t>
            </a:r>
            <a:endParaRPr sz="1050">
              <a:solidFill>
                <a:schemeClr val="dk1"/>
              </a:solidFill>
              <a:latin typeface="Montserrat"/>
              <a:ea typeface="Montserrat"/>
              <a:cs typeface="Montserrat"/>
              <a:sym typeface="Montserrat"/>
            </a:endParaRPr>
          </a:p>
        </p:txBody>
      </p:sp>
      <p:pic>
        <p:nvPicPr>
          <p:cNvPr id="492" name="Google Shape;492;g2282ac2d86f_2_266"/>
          <p:cNvPicPr preferRelativeResize="0"/>
          <p:nvPr/>
        </p:nvPicPr>
        <p:blipFill rotWithShape="1">
          <a:blip r:embed="rId4">
            <a:alphaModFix/>
          </a:blip>
          <a:srcRect b="0" l="22896" r="22896" t="0"/>
          <a:stretch/>
        </p:blipFill>
        <p:spPr>
          <a:xfrm>
            <a:off x="7052855" y="124550"/>
            <a:ext cx="1627638" cy="1854673"/>
          </a:xfrm>
          <a:prstGeom prst="rect">
            <a:avLst/>
          </a:prstGeom>
          <a:noFill/>
          <a:ln>
            <a:noFill/>
          </a:ln>
        </p:spPr>
      </p:pic>
      <p:pic>
        <p:nvPicPr>
          <p:cNvPr id="493" name="Google Shape;493;g2282ac2d86f_2_266"/>
          <p:cNvPicPr preferRelativeResize="0"/>
          <p:nvPr/>
        </p:nvPicPr>
        <p:blipFill rotWithShape="1">
          <a:blip r:embed="rId5">
            <a:alphaModFix/>
          </a:blip>
          <a:srcRect b="60178" l="13361" r="49999" t="22932"/>
          <a:stretch/>
        </p:blipFill>
        <p:spPr>
          <a:xfrm>
            <a:off x="4558425" y="292777"/>
            <a:ext cx="1507200" cy="1507200"/>
          </a:xfrm>
          <a:prstGeom prst="ellipse">
            <a:avLst/>
          </a:prstGeom>
          <a:noFill/>
          <a:ln>
            <a:noFill/>
          </a:ln>
        </p:spPr>
      </p:pic>
      <p:pic>
        <p:nvPicPr>
          <p:cNvPr id="494" name="Google Shape;494;g2282ac2d86f_2_266"/>
          <p:cNvPicPr preferRelativeResize="0"/>
          <p:nvPr/>
        </p:nvPicPr>
        <p:blipFill rotWithShape="1">
          <a:blip r:embed="rId6">
            <a:alphaModFix/>
          </a:blip>
          <a:srcRect b="42013" l="36902" r="30201" t="33264"/>
          <a:stretch/>
        </p:blipFill>
        <p:spPr>
          <a:xfrm>
            <a:off x="7113075" y="296752"/>
            <a:ext cx="1507200" cy="1507200"/>
          </a:xfrm>
          <a:prstGeom prst="ellipse">
            <a:avLst/>
          </a:prstGeom>
          <a:noFill/>
          <a:ln>
            <a:noFill/>
          </a:ln>
        </p:spPr>
      </p:pic>
      <p:pic>
        <p:nvPicPr>
          <p:cNvPr id="495" name="Google Shape;495;g2282ac2d86f_2_266"/>
          <p:cNvPicPr preferRelativeResize="0"/>
          <p:nvPr/>
        </p:nvPicPr>
        <p:blipFill rotWithShape="1">
          <a:blip r:embed="rId3">
            <a:alphaModFix/>
          </a:blip>
          <a:srcRect b="0" l="20913" r="20913" t="0"/>
          <a:stretch/>
        </p:blipFill>
        <p:spPr>
          <a:xfrm>
            <a:off x="1757477" y="116394"/>
            <a:ext cx="1757752" cy="1866365"/>
          </a:xfrm>
          <a:prstGeom prst="rect">
            <a:avLst/>
          </a:prstGeom>
          <a:noFill/>
          <a:ln>
            <a:noFill/>
          </a:ln>
        </p:spPr>
      </p:pic>
      <p:pic>
        <p:nvPicPr>
          <p:cNvPr id="496" name="Google Shape;496;g2282ac2d86f_2_266"/>
          <p:cNvPicPr preferRelativeResize="0"/>
          <p:nvPr/>
        </p:nvPicPr>
        <p:blipFill rotWithShape="1">
          <a:blip r:embed="rId7">
            <a:alphaModFix/>
          </a:blip>
          <a:srcRect b="50476" l="43499" r="19521" t="32758"/>
          <a:stretch/>
        </p:blipFill>
        <p:spPr>
          <a:xfrm>
            <a:off x="1883236" y="289632"/>
            <a:ext cx="1507200" cy="1510200"/>
          </a:xfrm>
          <a:prstGeom prst="ellipse">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0" name="Shape 500"/>
        <p:cNvGrpSpPr/>
        <p:nvPr/>
      </p:nvGrpSpPr>
      <p:grpSpPr>
        <a:xfrm>
          <a:off x="0" y="0"/>
          <a:ext cx="0" cy="0"/>
          <a:chOff x="0" y="0"/>
          <a:chExt cx="0" cy="0"/>
        </a:xfrm>
      </p:grpSpPr>
      <p:pic>
        <p:nvPicPr>
          <p:cNvPr id="501" name="Google Shape;501;g2282ac2d86f_2_295"/>
          <p:cNvPicPr preferRelativeResize="0"/>
          <p:nvPr/>
        </p:nvPicPr>
        <p:blipFill rotWithShape="1">
          <a:blip r:embed="rId3">
            <a:alphaModFix/>
          </a:blip>
          <a:srcRect b="0" l="20913" r="20913" t="0"/>
          <a:stretch/>
        </p:blipFill>
        <p:spPr>
          <a:xfrm>
            <a:off x="6980465" y="116394"/>
            <a:ext cx="1757752" cy="1866365"/>
          </a:xfrm>
          <a:prstGeom prst="rect">
            <a:avLst/>
          </a:prstGeom>
          <a:noFill/>
          <a:ln>
            <a:noFill/>
          </a:ln>
        </p:spPr>
      </p:pic>
      <p:sp>
        <p:nvSpPr>
          <p:cNvPr id="502" name="Google Shape;502;g2282ac2d86f_2_295"/>
          <p:cNvSpPr/>
          <p:nvPr/>
        </p:nvSpPr>
        <p:spPr>
          <a:xfrm>
            <a:off x="659425" y="2067452"/>
            <a:ext cx="642000" cy="806100"/>
          </a:xfrm>
          <a:prstGeom prst="roundRect">
            <a:avLst>
              <a:gd fmla="val 13695"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03" name="Google Shape;503;g2282ac2d86f_2_295"/>
          <p:cNvPicPr preferRelativeResize="0"/>
          <p:nvPr/>
        </p:nvPicPr>
        <p:blipFill rotWithShape="1">
          <a:blip r:embed="rId4">
            <a:alphaModFix/>
          </a:blip>
          <a:srcRect b="42013" l="36902" r="30201" t="33264"/>
          <a:stretch/>
        </p:blipFill>
        <p:spPr>
          <a:xfrm>
            <a:off x="7113075" y="296752"/>
            <a:ext cx="1507200" cy="1507200"/>
          </a:xfrm>
          <a:prstGeom prst="ellipse">
            <a:avLst/>
          </a:prstGeom>
          <a:noFill/>
          <a:ln>
            <a:noFill/>
          </a:ln>
        </p:spPr>
      </p:pic>
      <p:cxnSp>
        <p:nvCxnSpPr>
          <p:cNvPr id="504" name="Google Shape;504;g2282ac2d86f_2_295"/>
          <p:cNvCxnSpPr/>
          <p:nvPr/>
        </p:nvCxnSpPr>
        <p:spPr>
          <a:xfrm>
            <a:off x="1480050" y="260387"/>
            <a:ext cx="0" cy="4626300"/>
          </a:xfrm>
          <a:prstGeom prst="straightConnector1">
            <a:avLst/>
          </a:prstGeom>
          <a:noFill/>
          <a:ln cap="flat" cmpd="sng" w="9525">
            <a:solidFill>
              <a:schemeClr val="lt2"/>
            </a:solidFill>
            <a:prstDash val="dash"/>
            <a:round/>
            <a:headEnd len="med" w="med" type="none"/>
            <a:tailEnd len="med" w="med" type="none"/>
          </a:ln>
        </p:spPr>
      </p:cxnSp>
      <p:cxnSp>
        <p:nvCxnSpPr>
          <p:cNvPr id="505" name="Google Shape;505;g2282ac2d86f_2_295"/>
          <p:cNvCxnSpPr/>
          <p:nvPr/>
        </p:nvCxnSpPr>
        <p:spPr>
          <a:xfrm>
            <a:off x="4034700" y="252975"/>
            <a:ext cx="0" cy="4641300"/>
          </a:xfrm>
          <a:prstGeom prst="straightConnector1">
            <a:avLst/>
          </a:prstGeom>
          <a:noFill/>
          <a:ln cap="flat" cmpd="sng" w="9525">
            <a:solidFill>
              <a:schemeClr val="lt2"/>
            </a:solidFill>
            <a:prstDash val="dash"/>
            <a:round/>
            <a:headEnd len="med" w="med" type="none"/>
            <a:tailEnd len="med" w="med" type="none"/>
          </a:ln>
        </p:spPr>
      </p:cxnSp>
      <p:cxnSp>
        <p:nvCxnSpPr>
          <p:cNvPr id="506" name="Google Shape;506;g2282ac2d86f_2_295"/>
          <p:cNvCxnSpPr/>
          <p:nvPr/>
        </p:nvCxnSpPr>
        <p:spPr>
          <a:xfrm>
            <a:off x="6589350" y="252975"/>
            <a:ext cx="0" cy="4641300"/>
          </a:xfrm>
          <a:prstGeom prst="straightConnector1">
            <a:avLst/>
          </a:prstGeom>
          <a:noFill/>
          <a:ln cap="flat" cmpd="sng" w="9525">
            <a:solidFill>
              <a:schemeClr val="lt2"/>
            </a:solidFill>
            <a:prstDash val="dash"/>
            <a:round/>
            <a:headEnd len="med" w="med" type="none"/>
            <a:tailEnd len="med" w="med" type="none"/>
          </a:ln>
        </p:spPr>
      </p:cxnSp>
      <p:sp>
        <p:nvSpPr>
          <p:cNvPr id="507" name="Google Shape;507;g2282ac2d86f_2_295"/>
          <p:cNvSpPr txBox="1"/>
          <p:nvPr/>
        </p:nvSpPr>
        <p:spPr>
          <a:xfrm>
            <a:off x="1565588" y="2073150"/>
            <a:ext cx="1017900" cy="794700"/>
          </a:xfrm>
          <a:prstGeom prst="rect">
            <a:avLst/>
          </a:prstGeom>
          <a:noFill/>
          <a:ln>
            <a:noFill/>
          </a:ln>
        </p:spPr>
        <p:txBody>
          <a:bodyPr anchorCtr="0" anchor="t" bIns="91425" lIns="91425" spcFirstLastPara="1" rIns="91425" wrap="square" tIns="91425">
            <a:spAutoFit/>
          </a:bodyPr>
          <a:lstStyle/>
          <a:p>
            <a:pPr indent="-127000" lvl="0" marL="114300" rtl="0" algn="l">
              <a:lnSpc>
                <a:spcPct val="115000"/>
              </a:lnSpc>
              <a:spcBef>
                <a:spcPts val="0"/>
              </a:spcBef>
              <a:spcAft>
                <a:spcPts val="0"/>
              </a:spcAft>
              <a:buClr>
                <a:schemeClr val="dk1"/>
              </a:buClr>
              <a:buSzPts val="1100"/>
              <a:buFont typeface="Montserrat"/>
              <a:buChar char="●"/>
            </a:pPr>
            <a:r>
              <a:rPr lang="en" sz="1100">
                <a:solidFill>
                  <a:schemeClr val="dk1"/>
                </a:solidFill>
                <a:latin typeface="Montserrat"/>
                <a:ea typeface="Montserrat"/>
                <a:cs typeface="Montserrat"/>
                <a:sym typeface="Montserrat"/>
              </a:rPr>
              <a:t>Male</a:t>
            </a:r>
            <a:endParaRPr sz="1100">
              <a:solidFill>
                <a:schemeClr val="dk1"/>
              </a:solidFill>
              <a:latin typeface="Montserrat"/>
              <a:ea typeface="Montserrat"/>
              <a:cs typeface="Montserrat"/>
              <a:sym typeface="Montserrat"/>
            </a:endParaRPr>
          </a:p>
          <a:p>
            <a:pPr indent="-127000" lvl="0" marL="114300" rtl="0" algn="l">
              <a:lnSpc>
                <a:spcPct val="115000"/>
              </a:lnSpc>
              <a:spcBef>
                <a:spcPts val="200"/>
              </a:spcBef>
              <a:spcAft>
                <a:spcPts val="0"/>
              </a:spcAft>
              <a:buClr>
                <a:schemeClr val="dk1"/>
              </a:buClr>
              <a:buSzPts val="1100"/>
              <a:buFont typeface="Montserrat"/>
              <a:buChar char="●"/>
            </a:pPr>
            <a:r>
              <a:rPr lang="en" sz="1100">
                <a:solidFill>
                  <a:schemeClr val="dk1"/>
                </a:solidFill>
                <a:latin typeface="Montserrat"/>
                <a:ea typeface="Montserrat"/>
                <a:cs typeface="Montserrat"/>
                <a:sym typeface="Montserrat"/>
              </a:rPr>
              <a:t>Early 30s</a:t>
            </a:r>
            <a:endParaRPr sz="1100">
              <a:solidFill>
                <a:schemeClr val="dk1"/>
              </a:solidFill>
              <a:latin typeface="Montserrat"/>
              <a:ea typeface="Montserrat"/>
              <a:cs typeface="Montserrat"/>
              <a:sym typeface="Montserrat"/>
            </a:endParaRPr>
          </a:p>
          <a:p>
            <a:pPr indent="-127000" lvl="0" marL="114300" rtl="0" algn="l">
              <a:lnSpc>
                <a:spcPct val="115000"/>
              </a:lnSpc>
              <a:spcBef>
                <a:spcPts val="200"/>
              </a:spcBef>
              <a:spcAft>
                <a:spcPts val="200"/>
              </a:spcAft>
              <a:buClr>
                <a:schemeClr val="dk1"/>
              </a:buClr>
              <a:buSzPts val="1100"/>
              <a:buFont typeface="Montserrat"/>
              <a:buChar char="●"/>
            </a:pPr>
            <a:r>
              <a:rPr lang="en" sz="1100">
                <a:solidFill>
                  <a:schemeClr val="dk1"/>
                </a:solidFill>
                <a:latin typeface="Montserrat"/>
                <a:ea typeface="Montserrat"/>
                <a:cs typeface="Montserrat"/>
                <a:sym typeface="Montserrat"/>
              </a:rPr>
              <a:t>iPhone</a:t>
            </a:r>
            <a:endParaRPr sz="1100">
              <a:solidFill>
                <a:schemeClr val="dk1"/>
              </a:solidFill>
              <a:latin typeface="Montserrat"/>
              <a:ea typeface="Montserrat"/>
              <a:cs typeface="Montserrat"/>
              <a:sym typeface="Montserrat"/>
            </a:endParaRPr>
          </a:p>
        </p:txBody>
      </p:sp>
      <p:sp>
        <p:nvSpPr>
          <p:cNvPr id="508" name="Google Shape;508;g2282ac2d86f_2_295"/>
          <p:cNvSpPr txBox="1"/>
          <p:nvPr/>
        </p:nvSpPr>
        <p:spPr>
          <a:xfrm>
            <a:off x="2655563" y="2073152"/>
            <a:ext cx="1293600" cy="794700"/>
          </a:xfrm>
          <a:prstGeom prst="rect">
            <a:avLst/>
          </a:prstGeom>
          <a:noFill/>
          <a:ln>
            <a:noFill/>
          </a:ln>
        </p:spPr>
        <p:txBody>
          <a:bodyPr anchorCtr="0" anchor="t" bIns="91425" lIns="91425" spcFirstLastPara="1" rIns="91425" wrap="square" tIns="91425">
            <a:spAutoFit/>
          </a:bodyPr>
          <a:lstStyle/>
          <a:p>
            <a:pPr indent="-127000" lvl="0" marL="114300" rtl="0" algn="l">
              <a:lnSpc>
                <a:spcPct val="115000"/>
              </a:lnSpc>
              <a:spcBef>
                <a:spcPts val="0"/>
              </a:spcBef>
              <a:spcAft>
                <a:spcPts val="0"/>
              </a:spcAft>
              <a:buClr>
                <a:schemeClr val="dk1"/>
              </a:buClr>
              <a:buSzPts val="1100"/>
              <a:buFont typeface="Montserrat"/>
              <a:buChar char="●"/>
            </a:pPr>
            <a:r>
              <a:rPr lang="en" sz="1100">
                <a:solidFill>
                  <a:schemeClr val="dk1"/>
                </a:solidFill>
                <a:latin typeface="Montserrat"/>
                <a:ea typeface="Montserrat"/>
                <a:cs typeface="Montserrat"/>
                <a:sym typeface="Montserrat"/>
              </a:rPr>
              <a:t>New York</a:t>
            </a:r>
            <a:endParaRPr sz="1100">
              <a:solidFill>
                <a:schemeClr val="dk1"/>
              </a:solidFill>
              <a:latin typeface="Montserrat"/>
              <a:ea typeface="Montserrat"/>
              <a:cs typeface="Montserrat"/>
              <a:sym typeface="Montserrat"/>
            </a:endParaRPr>
          </a:p>
          <a:p>
            <a:pPr indent="-127000" lvl="0" marL="114300" rtl="0" algn="l">
              <a:lnSpc>
                <a:spcPct val="115000"/>
              </a:lnSpc>
              <a:spcBef>
                <a:spcPts val="200"/>
              </a:spcBef>
              <a:spcAft>
                <a:spcPts val="0"/>
              </a:spcAft>
              <a:buClr>
                <a:schemeClr val="dk1"/>
              </a:buClr>
              <a:buSzPts val="1100"/>
              <a:buFont typeface="Montserrat"/>
              <a:buChar char="●"/>
            </a:pPr>
            <a:r>
              <a:rPr lang="en" sz="1100">
                <a:solidFill>
                  <a:schemeClr val="dk1"/>
                </a:solidFill>
                <a:latin typeface="Montserrat"/>
                <a:ea typeface="Montserrat"/>
                <a:cs typeface="Montserrat"/>
                <a:sym typeface="Montserrat"/>
              </a:rPr>
              <a:t>Macbook</a:t>
            </a:r>
            <a:endParaRPr sz="1100">
              <a:solidFill>
                <a:schemeClr val="dk1"/>
              </a:solidFill>
              <a:latin typeface="Montserrat"/>
              <a:ea typeface="Montserrat"/>
              <a:cs typeface="Montserrat"/>
              <a:sym typeface="Montserrat"/>
            </a:endParaRPr>
          </a:p>
          <a:p>
            <a:pPr indent="-127000" lvl="0" marL="114300" rtl="0" algn="l">
              <a:lnSpc>
                <a:spcPct val="115000"/>
              </a:lnSpc>
              <a:spcBef>
                <a:spcPts val="200"/>
              </a:spcBef>
              <a:spcAft>
                <a:spcPts val="200"/>
              </a:spcAft>
              <a:buClr>
                <a:schemeClr val="dk1"/>
              </a:buClr>
              <a:buSzPts val="1100"/>
              <a:buFont typeface="Montserrat"/>
              <a:buChar char="●"/>
            </a:pPr>
            <a:r>
              <a:rPr lang="en" sz="1100">
                <a:solidFill>
                  <a:schemeClr val="dk1"/>
                </a:solidFill>
                <a:latin typeface="Montserrat"/>
                <a:ea typeface="Montserrat"/>
                <a:cs typeface="Montserrat"/>
                <a:sym typeface="Montserrat"/>
              </a:rPr>
              <a:t>Works in tech</a:t>
            </a:r>
            <a:endParaRPr sz="1100">
              <a:solidFill>
                <a:schemeClr val="dk1"/>
              </a:solidFill>
              <a:latin typeface="Montserrat"/>
              <a:ea typeface="Montserrat"/>
              <a:cs typeface="Montserrat"/>
              <a:sym typeface="Montserrat"/>
            </a:endParaRPr>
          </a:p>
        </p:txBody>
      </p:sp>
      <p:sp>
        <p:nvSpPr>
          <p:cNvPr id="509" name="Google Shape;509;g2282ac2d86f_2_295"/>
          <p:cNvSpPr txBox="1"/>
          <p:nvPr/>
        </p:nvSpPr>
        <p:spPr>
          <a:xfrm>
            <a:off x="659450" y="2208902"/>
            <a:ext cx="642000" cy="52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100">
                <a:solidFill>
                  <a:schemeClr val="lt1"/>
                </a:solidFill>
                <a:latin typeface="Montserrat SemiBold"/>
                <a:ea typeface="Montserrat SemiBold"/>
                <a:cs typeface="Montserrat SemiBold"/>
                <a:sym typeface="Montserrat SemiBold"/>
              </a:rPr>
              <a:t>2nd Party</a:t>
            </a:r>
            <a:endParaRPr sz="1100">
              <a:solidFill>
                <a:schemeClr val="lt1"/>
              </a:solidFill>
              <a:latin typeface="Montserrat SemiBold"/>
              <a:ea typeface="Montserrat SemiBold"/>
              <a:cs typeface="Montserrat SemiBold"/>
              <a:sym typeface="Montserrat SemiBold"/>
            </a:endParaRPr>
          </a:p>
        </p:txBody>
      </p:sp>
      <p:cxnSp>
        <p:nvCxnSpPr>
          <p:cNvPr id="510" name="Google Shape;510;g2282ac2d86f_2_295"/>
          <p:cNvCxnSpPr/>
          <p:nvPr/>
        </p:nvCxnSpPr>
        <p:spPr>
          <a:xfrm rot="10800000">
            <a:off x="644796" y="1979227"/>
            <a:ext cx="8352600" cy="0"/>
          </a:xfrm>
          <a:prstGeom prst="straightConnector1">
            <a:avLst/>
          </a:prstGeom>
          <a:noFill/>
          <a:ln cap="flat" cmpd="sng" w="9525">
            <a:solidFill>
              <a:schemeClr val="lt2"/>
            </a:solidFill>
            <a:prstDash val="dash"/>
            <a:round/>
            <a:headEnd len="med" w="med" type="none"/>
            <a:tailEnd len="med" w="med" type="none"/>
          </a:ln>
        </p:spPr>
      </p:cxnSp>
      <p:cxnSp>
        <p:nvCxnSpPr>
          <p:cNvPr id="511" name="Google Shape;511;g2282ac2d86f_2_295"/>
          <p:cNvCxnSpPr/>
          <p:nvPr/>
        </p:nvCxnSpPr>
        <p:spPr>
          <a:xfrm rot="10800000">
            <a:off x="644796" y="2961785"/>
            <a:ext cx="8352600" cy="0"/>
          </a:xfrm>
          <a:prstGeom prst="straightConnector1">
            <a:avLst/>
          </a:prstGeom>
          <a:noFill/>
          <a:ln cap="flat" cmpd="sng" w="9525">
            <a:solidFill>
              <a:schemeClr val="lt2"/>
            </a:solidFill>
            <a:prstDash val="dash"/>
            <a:round/>
            <a:headEnd len="med" w="med" type="none"/>
            <a:tailEnd len="med" w="med" type="none"/>
          </a:ln>
        </p:spPr>
      </p:cxnSp>
      <p:cxnSp>
        <p:nvCxnSpPr>
          <p:cNvPr id="512" name="Google Shape;512;g2282ac2d86f_2_295"/>
          <p:cNvCxnSpPr/>
          <p:nvPr/>
        </p:nvCxnSpPr>
        <p:spPr>
          <a:xfrm rot="10800000">
            <a:off x="644796" y="3944335"/>
            <a:ext cx="8352600" cy="0"/>
          </a:xfrm>
          <a:prstGeom prst="straightConnector1">
            <a:avLst/>
          </a:prstGeom>
          <a:noFill/>
          <a:ln cap="flat" cmpd="sng" w="9525">
            <a:solidFill>
              <a:schemeClr val="lt2"/>
            </a:solidFill>
            <a:prstDash val="dash"/>
            <a:round/>
            <a:headEnd len="med" w="med" type="none"/>
            <a:tailEnd len="med" w="med" type="none"/>
          </a:ln>
        </p:spPr>
      </p:cxnSp>
      <p:sp>
        <p:nvSpPr>
          <p:cNvPr id="513" name="Google Shape;513;g2282ac2d86f_2_295"/>
          <p:cNvSpPr txBox="1"/>
          <p:nvPr/>
        </p:nvSpPr>
        <p:spPr>
          <a:xfrm>
            <a:off x="4120225" y="2073150"/>
            <a:ext cx="1017900" cy="794700"/>
          </a:xfrm>
          <a:prstGeom prst="rect">
            <a:avLst/>
          </a:prstGeom>
          <a:noFill/>
          <a:ln>
            <a:noFill/>
          </a:ln>
        </p:spPr>
        <p:txBody>
          <a:bodyPr anchorCtr="0" anchor="t" bIns="91425" lIns="91425" spcFirstLastPara="1" rIns="91425" wrap="square" tIns="91425">
            <a:spAutoFit/>
          </a:bodyPr>
          <a:lstStyle/>
          <a:p>
            <a:pPr indent="-127000" lvl="0" marL="114300" rtl="0" algn="l">
              <a:lnSpc>
                <a:spcPct val="115000"/>
              </a:lnSpc>
              <a:spcBef>
                <a:spcPts val="0"/>
              </a:spcBef>
              <a:spcAft>
                <a:spcPts val="0"/>
              </a:spcAft>
              <a:buClr>
                <a:schemeClr val="dk1"/>
              </a:buClr>
              <a:buSzPts val="1100"/>
              <a:buFont typeface="Montserrat"/>
              <a:buChar char="●"/>
            </a:pPr>
            <a:r>
              <a:rPr lang="en" sz="1100">
                <a:solidFill>
                  <a:schemeClr val="dk1"/>
                </a:solidFill>
                <a:latin typeface="Montserrat"/>
                <a:ea typeface="Montserrat"/>
                <a:cs typeface="Montserrat"/>
                <a:sym typeface="Montserrat"/>
              </a:rPr>
              <a:t>Male</a:t>
            </a:r>
            <a:endParaRPr sz="1100">
              <a:solidFill>
                <a:schemeClr val="dk1"/>
              </a:solidFill>
              <a:latin typeface="Montserrat"/>
              <a:ea typeface="Montserrat"/>
              <a:cs typeface="Montserrat"/>
              <a:sym typeface="Montserrat"/>
            </a:endParaRPr>
          </a:p>
          <a:p>
            <a:pPr indent="-127000" lvl="0" marL="114300" rtl="0" algn="l">
              <a:lnSpc>
                <a:spcPct val="115000"/>
              </a:lnSpc>
              <a:spcBef>
                <a:spcPts val="200"/>
              </a:spcBef>
              <a:spcAft>
                <a:spcPts val="0"/>
              </a:spcAft>
              <a:buClr>
                <a:schemeClr val="dk1"/>
              </a:buClr>
              <a:buSzPts val="1100"/>
              <a:buFont typeface="Montserrat"/>
              <a:buChar char="●"/>
            </a:pPr>
            <a:r>
              <a:rPr lang="en" sz="1100">
                <a:solidFill>
                  <a:schemeClr val="dk1"/>
                </a:solidFill>
                <a:latin typeface="Montserrat"/>
                <a:ea typeface="Montserrat"/>
                <a:cs typeface="Montserrat"/>
                <a:sym typeface="Montserrat"/>
              </a:rPr>
              <a:t>Early 30s</a:t>
            </a:r>
            <a:endParaRPr sz="1100">
              <a:solidFill>
                <a:schemeClr val="dk1"/>
              </a:solidFill>
              <a:latin typeface="Montserrat"/>
              <a:ea typeface="Montserrat"/>
              <a:cs typeface="Montserrat"/>
              <a:sym typeface="Montserrat"/>
            </a:endParaRPr>
          </a:p>
          <a:p>
            <a:pPr indent="-127000" lvl="0" marL="114300" rtl="0" algn="l">
              <a:lnSpc>
                <a:spcPct val="115000"/>
              </a:lnSpc>
              <a:spcBef>
                <a:spcPts val="200"/>
              </a:spcBef>
              <a:spcAft>
                <a:spcPts val="200"/>
              </a:spcAft>
              <a:buClr>
                <a:schemeClr val="dk1"/>
              </a:buClr>
              <a:buSzPts val="1100"/>
              <a:buFont typeface="Montserrat"/>
              <a:buChar char="●"/>
            </a:pPr>
            <a:r>
              <a:rPr lang="en" sz="1100">
                <a:solidFill>
                  <a:schemeClr val="dk1"/>
                </a:solidFill>
                <a:latin typeface="Montserrat"/>
                <a:ea typeface="Montserrat"/>
                <a:cs typeface="Montserrat"/>
                <a:sym typeface="Montserrat"/>
              </a:rPr>
              <a:t>iPhone</a:t>
            </a:r>
            <a:endParaRPr sz="1100">
              <a:solidFill>
                <a:schemeClr val="dk1"/>
              </a:solidFill>
              <a:latin typeface="Montserrat"/>
              <a:ea typeface="Montserrat"/>
              <a:cs typeface="Montserrat"/>
              <a:sym typeface="Montserrat"/>
            </a:endParaRPr>
          </a:p>
        </p:txBody>
      </p:sp>
      <p:sp>
        <p:nvSpPr>
          <p:cNvPr id="514" name="Google Shape;514;g2282ac2d86f_2_295"/>
          <p:cNvSpPr txBox="1"/>
          <p:nvPr/>
        </p:nvSpPr>
        <p:spPr>
          <a:xfrm>
            <a:off x="5210200" y="2073152"/>
            <a:ext cx="1293600" cy="794700"/>
          </a:xfrm>
          <a:prstGeom prst="rect">
            <a:avLst/>
          </a:prstGeom>
          <a:noFill/>
          <a:ln>
            <a:noFill/>
          </a:ln>
        </p:spPr>
        <p:txBody>
          <a:bodyPr anchorCtr="0" anchor="t" bIns="91425" lIns="91425" spcFirstLastPara="1" rIns="91425" wrap="square" tIns="91425">
            <a:spAutoFit/>
          </a:bodyPr>
          <a:lstStyle/>
          <a:p>
            <a:pPr indent="-127000" lvl="0" marL="114300" rtl="0" algn="l">
              <a:lnSpc>
                <a:spcPct val="115000"/>
              </a:lnSpc>
              <a:spcBef>
                <a:spcPts val="0"/>
              </a:spcBef>
              <a:spcAft>
                <a:spcPts val="0"/>
              </a:spcAft>
              <a:buClr>
                <a:schemeClr val="dk1"/>
              </a:buClr>
              <a:buSzPts val="1100"/>
              <a:buFont typeface="Montserrat"/>
              <a:buChar char="●"/>
            </a:pPr>
            <a:r>
              <a:rPr lang="en" sz="1100">
                <a:solidFill>
                  <a:schemeClr val="dk1"/>
                </a:solidFill>
                <a:latin typeface="Montserrat"/>
                <a:ea typeface="Montserrat"/>
                <a:cs typeface="Montserrat"/>
                <a:sym typeface="Montserrat"/>
              </a:rPr>
              <a:t>Denver</a:t>
            </a:r>
            <a:endParaRPr sz="1100">
              <a:solidFill>
                <a:schemeClr val="dk1"/>
              </a:solidFill>
              <a:latin typeface="Montserrat"/>
              <a:ea typeface="Montserrat"/>
              <a:cs typeface="Montserrat"/>
              <a:sym typeface="Montserrat"/>
            </a:endParaRPr>
          </a:p>
          <a:p>
            <a:pPr indent="-127000" lvl="0" marL="114300" rtl="0" algn="l">
              <a:lnSpc>
                <a:spcPct val="115000"/>
              </a:lnSpc>
              <a:spcBef>
                <a:spcPts val="200"/>
              </a:spcBef>
              <a:spcAft>
                <a:spcPts val="0"/>
              </a:spcAft>
              <a:buClr>
                <a:schemeClr val="dk1"/>
              </a:buClr>
              <a:buSzPts val="1100"/>
              <a:buFont typeface="Montserrat"/>
              <a:buChar char="●"/>
            </a:pPr>
            <a:r>
              <a:rPr lang="en" sz="1100">
                <a:solidFill>
                  <a:schemeClr val="dk1"/>
                </a:solidFill>
                <a:latin typeface="Montserrat"/>
                <a:ea typeface="Montserrat"/>
                <a:cs typeface="Montserrat"/>
                <a:sym typeface="Montserrat"/>
              </a:rPr>
              <a:t>Macbook</a:t>
            </a:r>
            <a:endParaRPr sz="1100">
              <a:solidFill>
                <a:schemeClr val="dk1"/>
              </a:solidFill>
              <a:latin typeface="Montserrat"/>
              <a:ea typeface="Montserrat"/>
              <a:cs typeface="Montserrat"/>
              <a:sym typeface="Montserrat"/>
            </a:endParaRPr>
          </a:p>
          <a:p>
            <a:pPr indent="-127000" lvl="0" marL="114300" rtl="0" algn="l">
              <a:lnSpc>
                <a:spcPct val="115000"/>
              </a:lnSpc>
              <a:spcBef>
                <a:spcPts val="200"/>
              </a:spcBef>
              <a:spcAft>
                <a:spcPts val="200"/>
              </a:spcAft>
              <a:buClr>
                <a:schemeClr val="dk1"/>
              </a:buClr>
              <a:buSzPts val="1100"/>
              <a:buFont typeface="Montserrat"/>
              <a:buChar char="●"/>
            </a:pPr>
            <a:r>
              <a:rPr lang="en" sz="1100">
                <a:solidFill>
                  <a:schemeClr val="dk1"/>
                </a:solidFill>
                <a:latin typeface="Montserrat"/>
                <a:ea typeface="Montserrat"/>
                <a:cs typeface="Montserrat"/>
                <a:sym typeface="Montserrat"/>
              </a:rPr>
              <a:t>Works in tech</a:t>
            </a:r>
            <a:endParaRPr sz="1100">
              <a:solidFill>
                <a:schemeClr val="dk1"/>
              </a:solidFill>
              <a:latin typeface="Montserrat"/>
              <a:ea typeface="Montserrat"/>
              <a:cs typeface="Montserrat"/>
              <a:sym typeface="Montserrat"/>
            </a:endParaRPr>
          </a:p>
        </p:txBody>
      </p:sp>
      <p:sp>
        <p:nvSpPr>
          <p:cNvPr id="515" name="Google Shape;515;g2282ac2d86f_2_295"/>
          <p:cNvSpPr txBox="1"/>
          <p:nvPr/>
        </p:nvSpPr>
        <p:spPr>
          <a:xfrm>
            <a:off x="6674900" y="2073150"/>
            <a:ext cx="1017900" cy="794700"/>
          </a:xfrm>
          <a:prstGeom prst="rect">
            <a:avLst/>
          </a:prstGeom>
          <a:noFill/>
          <a:ln>
            <a:noFill/>
          </a:ln>
        </p:spPr>
        <p:txBody>
          <a:bodyPr anchorCtr="0" anchor="t" bIns="91425" lIns="91425" spcFirstLastPara="1" rIns="91425" wrap="square" tIns="91425">
            <a:spAutoFit/>
          </a:bodyPr>
          <a:lstStyle/>
          <a:p>
            <a:pPr indent="-127000" lvl="0" marL="114300" rtl="0" algn="l">
              <a:lnSpc>
                <a:spcPct val="115000"/>
              </a:lnSpc>
              <a:spcBef>
                <a:spcPts val="0"/>
              </a:spcBef>
              <a:spcAft>
                <a:spcPts val="0"/>
              </a:spcAft>
              <a:buClr>
                <a:schemeClr val="dk1"/>
              </a:buClr>
              <a:buSzPts val="1100"/>
              <a:buFont typeface="Montserrat"/>
              <a:buChar char="●"/>
            </a:pPr>
            <a:r>
              <a:rPr lang="en" sz="1100">
                <a:solidFill>
                  <a:schemeClr val="dk1"/>
                </a:solidFill>
                <a:latin typeface="Montserrat"/>
                <a:ea typeface="Montserrat"/>
                <a:cs typeface="Montserrat"/>
                <a:sym typeface="Montserrat"/>
              </a:rPr>
              <a:t>Male</a:t>
            </a:r>
            <a:endParaRPr sz="1100">
              <a:solidFill>
                <a:schemeClr val="dk1"/>
              </a:solidFill>
              <a:latin typeface="Montserrat"/>
              <a:ea typeface="Montserrat"/>
              <a:cs typeface="Montserrat"/>
              <a:sym typeface="Montserrat"/>
            </a:endParaRPr>
          </a:p>
          <a:p>
            <a:pPr indent="-127000" lvl="0" marL="114300" rtl="0" algn="l">
              <a:lnSpc>
                <a:spcPct val="115000"/>
              </a:lnSpc>
              <a:spcBef>
                <a:spcPts val="200"/>
              </a:spcBef>
              <a:spcAft>
                <a:spcPts val="0"/>
              </a:spcAft>
              <a:buClr>
                <a:schemeClr val="dk1"/>
              </a:buClr>
              <a:buSzPts val="1100"/>
              <a:buFont typeface="Montserrat"/>
              <a:buChar char="●"/>
            </a:pPr>
            <a:r>
              <a:rPr lang="en" sz="1100">
                <a:solidFill>
                  <a:schemeClr val="dk1"/>
                </a:solidFill>
                <a:latin typeface="Montserrat"/>
                <a:ea typeface="Montserrat"/>
                <a:cs typeface="Montserrat"/>
                <a:sym typeface="Montserrat"/>
              </a:rPr>
              <a:t>Early 30s</a:t>
            </a:r>
            <a:endParaRPr sz="1100">
              <a:solidFill>
                <a:schemeClr val="dk1"/>
              </a:solidFill>
              <a:latin typeface="Montserrat"/>
              <a:ea typeface="Montserrat"/>
              <a:cs typeface="Montserrat"/>
              <a:sym typeface="Montserrat"/>
            </a:endParaRPr>
          </a:p>
          <a:p>
            <a:pPr indent="-127000" lvl="0" marL="114300" rtl="0" algn="l">
              <a:lnSpc>
                <a:spcPct val="115000"/>
              </a:lnSpc>
              <a:spcBef>
                <a:spcPts val="200"/>
              </a:spcBef>
              <a:spcAft>
                <a:spcPts val="200"/>
              </a:spcAft>
              <a:buClr>
                <a:schemeClr val="dk1"/>
              </a:buClr>
              <a:buSzPts val="1100"/>
              <a:buFont typeface="Montserrat"/>
              <a:buChar char="●"/>
            </a:pPr>
            <a:r>
              <a:rPr lang="en" sz="1100">
                <a:solidFill>
                  <a:schemeClr val="dk1"/>
                </a:solidFill>
                <a:latin typeface="Montserrat"/>
                <a:ea typeface="Montserrat"/>
                <a:cs typeface="Montserrat"/>
                <a:sym typeface="Montserrat"/>
              </a:rPr>
              <a:t>iPhone</a:t>
            </a:r>
            <a:endParaRPr sz="1100">
              <a:solidFill>
                <a:schemeClr val="dk1"/>
              </a:solidFill>
              <a:latin typeface="Montserrat"/>
              <a:ea typeface="Montserrat"/>
              <a:cs typeface="Montserrat"/>
              <a:sym typeface="Montserrat"/>
            </a:endParaRPr>
          </a:p>
        </p:txBody>
      </p:sp>
      <p:sp>
        <p:nvSpPr>
          <p:cNvPr id="516" name="Google Shape;516;g2282ac2d86f_2_295"/>
          <p:cNvSpPr txBox="1"/>
          <p:nvPr/>
        </p:nvSpPr>
        <p:spPr>
          <a:xfrm>
            <a:off x="7764875" y="2073152"/>
            <a:ext cx="1293600" cy="794700"/>
          </a:xfrm>
          <a:prstGeom prst="rect">
            <a:avLst/>
          </a:prstGeom>
          <a:noFill/>
          <a:ln>
            <a:noFill/>
          </a:ln>
        </p:spPr>
        <p:txBody>
          <a:bodyPr anchorCtr="0" anchor="t" bIns="91425" lIns="91425" spcFirstLastPara="1" rIns="91425" wrap="square" tIns="91425">
            <a:spAutoFit/>
          </a:bodyPr>
          <a:lstStyle/>
          <a:p>
            <a:pPr indent="-127000" lvl="0" marL="114300" rtl="0" algn="l">
              <a:lnSpc>
                <a:spcPct val="115000"/>
              </a:lnSpc>
              <a:spcBef>
                <a:spcPts val="0"/>
              </a:spcBef>
              <a:spcAft>
                <a:spcPts val="0"/>
              </a:spcAft>
              <a:buClr>
                <a:schemeClr val="dk1"/>
              </a:buClr>
              <a:buSzPts val="1100"/>
              <a:buFont typeface="Montserrat"/>
              <a:buChar char="●"/>
            </a:pPr>
            <a:r>
              <a:rPr lang="en" sz="1100">
                <a:solidFill>
                  <a:schemeClr val="dk1"/>
                </a:solidFill>
                <a:latin typeface="Montserrat"/>
                <a:ea typeface="Montserrat"/>
                <a:cs typeface="Montserrat"/>
                <a:sym typeface="Montserrat"/>
              </a:rPr>
              <a:t>New York</a:t>
            </a:r>
            <a:endParaRPr sz="1100">
              <a:solidFill>
                <a:schemeClr val="dk1"/>
              </a:solidFill>
              <a:latin typeface="Montserrat"/>
              <a:ea typeface="Montserrat"/>
              <a:cs typeface="Montserrat"/>
              <a:sym typeface="Montserrat"/>
            </a:endParaRPr>
          </a:p>
          <a:p>
            <a:pPr indent="-127000" lvl="0" marL="114300" rtl="0" algn="l">
              <a:lnSpc>
                <a:spcPct val="115000"/>
              </a:lnSpc>
              <a:spcBef>
                <a:spcPts val="200"/>
              </a:spcBef>
              <a:spcAft>
                <a:spcPts val="0"/>
              </a:spcAft>
              <a:buClr>
                <a:schemeClr val="dk1"/>
              </a:buClr>
              <a:buSzPts val="1100"/>
              <a:buFont typeface="Montserrat"/>
              <a:buChar char="●"/>
            </a:pPr>
            <a:r>
              <a:rPr lang="en" sz="1100">
                <a:solidFill>
                  <a:schemeClr val="dk1"/>
                </a:solidFill>
                <a:latin typeface="Montserrat"/>
                <a:ea typeface="Montserrat"/>
                <a:cs typeface="Montserrat"/>
                <a:sym typeface="Montserrat"/>
              </a:rPr>
              <a:t>Macbook</a:t>
            </a:r>
            <a:endParaRPr sz="1100">
              <a:solidFill>
                <a:schemeClr val="dk1"/>
              </a:solidFill>
              <a:latin typeface="Montserrat"/>
              <a:ea typeface="Montserrat"/>
              <a:cs typeface="Montserrat"/>
              <a:sym typeface="Montserrat"/>
            </a:endParaRPr>
          </a:p>
          <a:p>
            <a:pPr indent="-127000" lvl="0" marL="114300" rtl="0" algn="l">
              <a:lnSpc>
                <a:spcPct val="115000"/>
              </a:lnSpc>
              <a:spcBef>
                <a:spcPts val="200"/>
              </a:spcBef>
              <a:spcAft>
                <a:spcPts val="200"/>
              </a:spcAft>
              <a:buClr>
                <a:schemeClr val="dk1"/>
              </a:buClr>
              <a:buSzPts val="1100"/>
              <a:buFont typeface="Montserrat"/>
              <a:buChar char="●"/>
            </a:pPr>
            <a:r>
              <a:rPr lang="en" sz="1100">
                <a:solidFill>
                  <a:schemeClr val="dk1"/>
                </a:solidFill>
                <a:latin typeface="Montserrat"/>
                <a:ea typeface="Montserrat"/>
                <a:cs typeface="Montserrat"/>
                <a:sym typeface="Montserrat"/>
              </a:rPr>
              <a:t>Works in tech</a:t>
            </a:r>
            <a:endParaRPr sz="1100">
              <a:solidFill>
                <a:schemeClr val="dk1"/>
              </a:solidFill>
              <a:latin typeface="Montserrat"/>
              <a:ea typeface="Montserrat"/>
              <a:cs typeface="Montserrat"/>
              <a:sym typeface="Montserrat"/>
            </a:endParaRPr>
          </a:p>
        </p:txBody>
      </p:sp>
      <p:sp>
        <p:nvSpPr>
          <p:cNvPr id="517" name="Google Shape;517;g2282ac2d86f_2_295"/>
          <p:cNvSpPr/>
          <p:nvPr/>
        </p:nvSpPr>
        <p:spPr>
          <a:xfrm>
            <a:off x="659425" y="3050002"/>
            <a:ext cx="642000" cy="806100"/>
          </a:xfrm>
          <a:prstGeom prst="roundRect">
            <a:avLst>
              <a:gd fmla="val 13695"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 name="Google Shape;518;g2282ac2d86f_2_295"/>
          <p:cNvSpPr txBox="1"/>
          <p:nvPr/>
        </p:nvSpPr>
        <p:spPr>
          <a:xfrm>
            <a:off x="659450" y="3191452"/>
            <a:ext cx="642000" cy="52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100">
                <a:solidFill>
                  <a:schemeClr val="lt1"/>
                </a:solidFill>
                <a:latin typeface="Montserrat SemiBold"/>
                <a:ea typeface="Montserrat SemiBold"/>
                <a:cs typeface="Montserrat SemiBold"/>
                <a:sym typeface="Montserrat SemiBold"/>
              </a:rPr>
              <a:t>1st Party</a:t>
            </a:r>
            <a:endParaRPr sz="1100">
              <a:solidFill>
                <a:schemeClr val="lt1"/>
              </a:solidFill>
              <a:latin typeface="Montserrat SemiBold"/>
              <a:ea typeface="Montserrat SemiBold"/>
              <a:cs typeface="Montserrat SemiBold"/>
              <a:sym typeface="Montserrat SemiBold"/>
            </a:endParaRPr>
          </a:p>
        </p:txBody>
      </p:sp>
      <p:sp>
        <p:nvSpPr>
          <p:cNvPr id="519" name="Google Shape;519;g2282ac2d86f_2_295"/>
          <p:cNvSpPr txBox="1"/>
          <p:nvPr/>
        </p:nvSpPr>
        <p:spPr>
          <a:xfrm>
            <a:off x="1565625" y="3055552"/>
            <a:ext cx="2469000" cy="795000"/>
          </a:xfrm>
          <a:prstGeom prst="rect">
            <a:avLst/>
          </a:prstGeom>
          <a:noFill/>
          <a:ln>
            <a:noFill/>
          </a:ln>
        </p:spPr>
        <p:txBody>
          <a:bodyPr anchorCtr="0" anchor="t" bIns="91425" lIns="91425" spcFirstLastPara="1" rIns="91425" wrap="square" tIns="91425">
            <a:spAutoFit/>
          </a:bodyPr>
          <a:lstStyle/>
          <a:p>
            <a:pPr indent="-123825" lvl="0" marL="114300" rtl="0" algn="l">
              <a:lnSpc>
                <a:spcPct val="115000"/>
              </a:lnSpc>
              <a:spcBef>
                <a:spcPts val="0"/>
              </a:spcBef>
              <a:spcAft>
                <a:spcPts val="0"/>
              </a:spcAft>
              <a:buClr>
                <a:schemeClr val="dk1"/>
              </a:buClr>
              <a:buSzPts val="1050"/>
              <a:buFont typeface="Montserrat"/>
              <a:buChar char="●"/>
            </a:pPr>
            <a:r>
              <a:rPr lang="en" sz="1050">
                <a:solidFill>
                  <a:schemeClr val="dk1"/>
                </a:solidFill>
                <a:latin typeface="Montserrat"/>
                <a:ea typeface="Montserrat"/>
                <a:cs typeface="Montserrat"/>
                <a:sym typeface="Montserrat"/>
              </a:rPr>
              <a:t>Luxury goods &amp; items</a:t>
            </a:r>
            <a:endParaRPr sz="1050">
              <a:solidFill>
                <a:schemeClr val="dk1"/>
              </a:solidFill>
              <a:latin typeface="Montserrat"/>
              <a:ea typeface="Montserrat"/>
              <a:cs typeface="Montserrat"/>
              <a:sym typeface="Montserrat"/>
            </a:endParaRPr>
          </a:p>
          <a:p>
            <a:pPr indent="-123825" lvl="0" marL="114300" rtl="0" algn="l">
              <a:lnSpc>
                <a:spcPct val="115000"/>
              </a:lnSpc>
              <a:spcBef>
                <a:spcPts val="300"/>
              </a:spcBef>
              <a:spcAft>
                <a:spcPts val="0"/>
              </a:spcAft>
              <a:buClr>
                <a:schemeClr val="dk1"/>
              </a:buClr>
              <a:buSzPts val="1050"/>
              <a:buFont typeface="Montserrat"/>
              <a:buChar char="●"/>
            </a:pPr>
            <a:r>
              <a:rPr lang="en" sz="1050">
                <a:solidFill>
                  <a:schemeClr val="dk1"/>
                </a:solidFill>
                <a:latin typeface="Montserrat"/>
                <a:ea typeface="Montserrat"/>
                <a:cs typeface="Montserrat"/>
                <a:sym typeface="Montserrat"/>
              </a:rPr>
              <a:t>Purchased higher priced items</a:t>
            </a:r>
            <a:endParaRPr sz="1050">
              <a:solidFill>
                <a:schemeClr val="dk1"/>
              </a:solidFill>
              <a:latin typeface="Montserrat"/>
              <a:ea typeface="Montserrat"/>
              <a:cs typeface="Montserrat"/>
              <a:sym typeface="Montserrat"/>
            </a:endParaRPr>
          </a:p>
          <a:p>
            <a:pPr indent="-123825" lvl="0" marL="114300" rtl="0" algn="l">
              <a:lnSpc>
                <a:spcPct val="115000"/>
              </a:lnSpc>
              <a:spcBef>
                <a:spcPts val="300"/>
              </a:spcBef>
              <a:spcAft>
                <a:spcPts val="300"/>
              </a:spcAft>
              <a:buClr>
                <a:schemeClr val="dk1"/>
              </a:buClr>
              <a:buSzPts val="1050"/>
              <a:buFont typeface="Montserrat"/>
              <a:buChar char="●"/>
            </a:pPr>
            <a:r>
              <a:rPr lang="en" sz="1050">
                <a:solidFill>
                  <a:schemeClr val="dk1"/>
                </a:solidFill>
                <a:latin typeface="Montserrat"/>
                <a:ea typeface="Montserrat"/>
                <a:cs typeface="Montserrat"/>
                <a:sym typeface="Montserrat"/>
              </a:rPr>
              <a:t>Mobile first</a:t>
            </a:r>
            <a:endParaRPr sz="1050">
              <a:solidFill>
                <a:schemeClr val="dk1"/>
              </a:solidFill>
              <a:latin typeface="Montserrat"/>
              <a:ea typeface="Montserrat"/>
              <a:cs typeface="Montserrat"/>
              <a:sym typeface="Montserrat"/>
            </a:endParaRPr>
          </a:p>
        </p:txBody>
      </p:sp>
      <p:sp>
        <p:nvSpPr>
          <p:cNvPr id="520" name="Google Shape;520;g2282ac2d86f_2_295"/>
          <p:cNvSpPr txBox="1"/>
          <p:nvPr/>
        </p:nvSpPr>
        <p:spPr>
          <a:xfrm>
            <a:off x="4120225" y="3055552"/>
            <a:ext cx="2426100" cy="795000"/>
          </a:xfrm>
          <a:prstGeom prst="rect">
            <a:avLst/>
          </a:prstGeom>
          <a:noFill/>
          <a:ln>
            <a:noFill/>
          </a:ln>
        </p:spPr>
        <p:txBody>
          <a:bodyPr anchorCtr="0" anchor="t" bIns="91425" lIns="91425" spcFirstLastPara="1" rIns="91425" wrap="square" tIns="91425">
            <a:spAutoFit/>
          </a:bodyPr>
          <a:lstStyle/>
          <a:p>
            <a:pPr indent="-123825" lvl="0" marL="114300" rtl="0" algn="l">
              <a:lnSpc>
                <a:spcPct val="115000"/>
              </a:lnSpc>
              <a:spcBef>
                <a:spcPts val="0"/>
              </a:spcBef>
              <a:spcAft>
                <a:spcPts val="0"/>
              </a:spcAft>
              <a:buClr>
                <a:schemeClr val="dk1"/>
              </a:buClr>
              <a:buSzPts val="1050"/>
              <a:buFont typeface="Montserrat"/>
              <a:buChar char="●"/>
            </a:pPr>
            <a:r>
              <a:rPr lang="en" sz="1050">
                <a:solidFill>
                  <a:schemeClr val="dk1"/>
                </a:solidFill>
                <a:latin typeface="Montserrat"/>
                <a:ea typeface="Montserrat"/>
                <a:cs typeface="Montserrat"/>
                <a:sym typeface="Montserrat"/>
              </a:rPr>
              <a:t>Cares about functionality</a:t>
            </a:r>
            <a:endParaRPr sz="1050">
              <a:solidFill>
                <a:schemeClr val="dk1"/>
              </a:solidFill>
              <a:latin typeface="Montserrat"/>
              <a:ea typeface="Montserrat"/>
              <a:cs typeface="Montserrat"/>
              <a:sym typeface="Montserrat"/>
            </a:endParaRPr>
          </a:p>
          <a:p>
            <a:pPr indent="-123825" lvl="0" marL="114300" rtl="0" algn="l">
              <a:lnSpc>
                <a:spcPct val="115000"/>
              </a:lnSpc>
              <a:spcBef>
                <a:spcPts val="300"/>
              </a:spcBef>
              <a:spcAft>
                <a:spcPts val="0"/>
              </a:spcAft>
              <a:buClr>
                <a:schemeClr val="dk1"/>
              </a:buClr>
              <a:buSzPts val="1050"/>
              <a:buFont typeface="Montserrat"/>
              <a:buChar char="●"/>
            </a:pPr>
            <a:r>
              <a:rPr lang="en" sz="1050">
                <a:solidFill>
                  <a:schemeClr val="dk1"/>
                </a:solidFill>
                <a:latin typeface="Montserrat"/>
                <a:ea typeface="Montserrat"/>
                <a:cs typeface="Montserrat"/>
                <a:sym typeface="Montserrat"/>
              </a:rPr>
              <a:t>4.5 stars or higher</a:t>
            </a:r>
            <a:endParaRPr sz="1050">
              <a:solidFill>
                <a:schemeClr val="dk1"/>
              </a:solidFill>
              <a:latin typeface="Montserrat"/>
              <a:ea typeface="Montserrat"/>
              <a:cs typeface="Montserrat"/>
              <a:sym typeface="Montserrat"/>
            </a:endParaRPr>
          </a:p>
          <a:p>
            <a:pPr indent="-123825" lvl="0" marL="114300" rtl="0" algn="l">
              <a:lnSpc>
                <a:spcPct val="115000"/>
              </a:lnSpc>
              <a:spcBef>
                <a:spcPts val="300"/>
              </a:spcBef>
              <a:spcAft>
                <a:spcPts val="300"/>
              </a:spcAft>
              <a:buClr>
                <a:schemeClr val="dk1"/>
              </a:buClr>
              <a:buSzPts val="1050"/>
              <a:buFont typeface="Montserrat"/>
              <a:buChar char="●"/>
            </a:pPr>
            <a:r>
              <a:rPr lang="en" sz="1050">
                <a:solidFill>
                  <a:schemeClr val="dk1"/>
                </a:solidFill>
                <a:latin typeface="Montserrat"/>
                <a:ea typeface="Montserrat"/>
                <a:cs typeface="Montserrat"/>
                <a:sym typeface="Montserrat"/>
              </a:rPr>
              <a:t>Research first</a:t>
            </a:r>
            <a:endParaRPr sz="1050">
              <a:solidFill>
                <a:schemeClr val="dk1"/>
              </a:solidFill>
              <a:latin typeface="Montserrat"/>
              <a:ea typeface="Montserrat"/>
              <a:cs typeface="Montserrat"/>
              <a:sym typeface="Montserrat"/>
            </a:endParaRPr>
          </a:p>
        </p:txBody>
      </p:sp>
      <p:sp>
        <p:nvSpPr>
          <p:cNvPr id="521" name="Google Shape;521;g2282ac2d86f_2_295"/>
          <p:cNvSpPr txBox="1"/>
          <p:nvPr/>
        </p:nvSpPr>
        <p:spPr>
          <a:xfrm>
            <a:off x="6676950" y="3055550"/>
            <a:ext cx="2469000" cy="795000"/>
          </a:xfrm>
          <a:prstGeom prst="rect">
            <a:avLst/>
          </a:prstGeom>
          <a:noFill/>
          <a:ln>
            <a:noFill/>
          </a:ln>
        </p:spPr>
        <p:txBody>
          <a:bodyPr anchorCtr="0" anchor="t" bIns="91425" lIns="91425" spcFirstLastPara="1" rIns="91425" wrap="square" tIns="91425">
            <a:spAutoFit/>
          </a:bodyPr>
          <a:lstStyle/>
          <a:p>
            <a:pPr indent="-123825" lvl="0" marL="114300" rtl="0" algn="l">
              <a:lnSpc>
                <a:spcPct val="115000"/>
              </a:lnSpc>
              <a:spcBef>
                <a:spcPts val="0"/>
              </a:spcBef>
              <a:spcAft>
                <a:spcPts val="0"/>
              </a:spcAft>
              <a:buClr>
                <a:schemeClr val="dk1"/>
              </a:buClr>
              <a:buSzPts val="1050"/>
              <a:buFont typeface="Montserrat"/>
              <a:buChar char="●"/>
            </a:pPr>
            <a:r>
              <a:rPr lang="en" sz="1050">
                <a:solidFill>
                  <a:schemeClr val="dk1"/>
                </a:solidFill>
                <a:latin typeface="Montserrat"/>
                <a:ea typeface="Montserrat"/>
                <a:cs typeface="Montserrat"/>
                <a:sym typeface="Montserrat"/>
              </a:rPr>
              <a:t>Loyalty member to save $$$</a:t>
            </a:r>
            <a:endParaRPr sz="1050">
              <a:solidFill>
                <a:schemeClr val="dk1"/>
              </a:solidFill>
              <a:latin typeface="Montserrat"/>
              <a:ea typeface="Montserrat"/>
              <a:cs typeface="Montserrat"/>
              <a:sym typeface="Montserrat"/>
            </a:endParaRPr>
          </a:p>
          <a:p>
            <a:pPr indent="-123825" lvl="0" marL="114300" rtl="0" algn="l">
              <a:lnSpc>
                <a:spcPct val="115000"/>
              </a:lnSpc>
              <a:spcBef>
                <a:spcPts val="300"/>
              </a:spcBef>
              <a:spcAft>
                <a:spcPts val="0"/>
              </a:spcAft>
              <a:buClr>
                <a:schemeClr val="dk1"/>
              </a:buClr>
              <a:buSzPts val="1050"/>
              <a:buFont typeface="Montserrat"/>
              <a:buChar char="●"/>
            </a:pPr>
            <a:r>
              <a:rPr lang="en" sz="1050">
                <a:solidFill>
                  <a:schemeClr val="dk1"/>
                </a:solidFill>
                <a:latin typeface="Montserrat"/>
                <a:ea typeface="Montserrat"/>
                <a:cs typeface="Montserrat"/>
                <a:sym typeface="Montserrat"/>
              </a:rPr>
              <a:t>Checks out best sellers</a:t>
            </a:r>
            <a:endParaRPr sz="1050">
              <a:solidFill>
                <a:schemeClr val="dk1"/>
              </a:solidFill>
              <a:latin typeface="Montserrat"/>
              <a:ea typeface="Montserrat"/>
              <a:cs typeface="Montserrat"/>
              <a:sym typeface="Montserrat"/>
            </a:endParaRPr>
          </a:p>
          <a:p>
            <a:pPr indent="-123825" lvl="0" marL="114300" rtl="0" algn="l">
              <a:lnSpc>
                <a:spcPct val="115000"/>
              </a:lnSpc>
              <a:spcBef>
                <a:spcPts val="300"/>
              </a:spcBef>
              <a:spcAft>
                <a:spcPts val="300"/>
              </a:spcAft>
              <a:buClr>
                <a:schemeClr val="dk1"/>
              </a:buClr>
              <a:buSzPts val="1050"/>
              <a:buFont typeface="Montserrat"/>
              <a:buChar char="●"/>
            </a:pPr>
            <a:r>
              <a:rPr lang="en" sz="1050">
                <a:solidFill>
                  <a:schemeClr val="dk1"/>
                </a:solidFill>
                <a:latin typeface="Montserrat"/>
                <a:ea typeface="Montserrat"/>
                <a:cs typeface="Montserrat"/>
                <a:sym typeface="Montserrat"/>
              </a:rPr>
              <a:t>Adds to cart but decides to wait</a:t>
            </a:r>
            <a:endParaRPr sz="1050">
              <a:solidFill>
                <a:schemeClr val="dk1"/>
              </a:solidFill>
              <a:latin typeface="Montserrat"/>
              <a:ea typeface="Montserrat"/>
              <a:cs typeface="Montserrat"/>
              <a:sym typeface="Montserrat"/>
            </a:endParaRPr>
          </a:p>
        </p:txBody>
      </p:sp>
      <p:pic>
        <p:nvPicPr>
          <p:cNvPr id="522" name="Google Shape;522;g2282ac2d86f_2_295"/>
          <p:cNvPicPr preferRelativeResize="0"/>
          <p:nvPr/>
        </p:nvPicPr>
        <p:blipFill rotWithShape="1">
          <a:blip r:embed="rId3">
            <a:alphaModFix/>
          </a:blip>
          <a:srcRect b="0" l="20913" r="20913" t="0"/>
          <a:stretch/>
        </p:blipFill>
        <p:spPr>
          <a:xfrm>
            <a:off x="4432421" y="116394"/>
            <a:ext cx="1757752" cy="1866365"/>
          </a:xfrm>
          <a:prstGeom prst="rect">
            <a:avLst/>
          </a:prstGeom>
          <a:noFill/>
          <a:ln>
            <a:noFill/>
          </a:ln>
        </p:spPr>
      </p:pic>
      <p:pic>
        <p:nvPicPr>
          <p:cNvPr id="523" name="Google Shape;523;g2282ac2d86f_2_295"/>
          <p:cNvPicPr preferRelativeResize="0"/>
          <p:nvPr/>
        </p:nvPicPr>
        <p:blipFill rotWithShape="1">
          <a:blip r:embed="rId5">
            <a:alphaModFix/>
          </a:blip>
          <a:srcRect b="60178" l="13361" r="49999" t="22932"/>
          <a:stretch/>
        </p:blipFill>
        <p:spPr>
          <a:xfrm>
            <a:off x="4558425" y="292777"/>
            <a:ext cx="1507200" cy="1507200"/>
          </a:xfrm>
          <a:prstGeom prst="ellipse">
            <a:avLst/>
          </a:prstGeom>
          <a:noFill/>
          <a:ln>
            <a:noFill/>
          </a:ln>
        </p:spPr>
      </p:pic>
      <p:pic>
        <p:nvPicPr>
          <p:cNvPr id="524" name="Google Shape;524;g2282ac2d86f_2_295"/>
          <p:cNvPicPr preferRelativeResize="0"/>
          <p:nvPr/>
        </p:nvPicPr>
        <p:blipFill rotWithShape="1">
          <a:blip r:embed="rId3">
            <a:alphaModFix/>
          </a:blip>
          <a:srcRect b="0" l="20913" r="20913" t="0"/>
          <a:stretch/>
        </p:blipFill>
        <p:spPr>
          <a:xfrm>
            <a:off x="1757477" y="116394"/>
            <a:ext cx="1757752" cy="1866365"/>
          </a:xfrm>
          <a:prstGeom prst="rect">
            <a:avLst/>
          </a:prstGeom>
          <a:noFill/>
          <a:ln>
            <a:noFill/>
          </a:ln>
        </p:spPr>
      </p:pic>
      <p:pic>
        <p:nvPicPr>
          <p:cNvPr id="525" name="Google Shape;525;g2282ac2d86f_2_295"/>
          <p:cNvPicPr preferRelativeResize="0"/>
          <p:nvPr/>
        </p:nvPicPr>
        <p:blipFill rotWithShape="1">
          <a:blip r:embed="rId6">
            <a:alphaModFix/>
          </a:blip>
          <a:srcRect b="50476" l="43499" r="19521" t="32758"/>
          <a:stretch/>
        </p:blipFill>
        <p:spPr>
          <a:xfrm>
            <a:off x="1883236" y="289632"/>
            <a:ext cx="1507200" cy="1510200"/>
          </a:xfrm>
          <a:prstGeom prst="ellipse">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9" name="Shape 529"/>
        <p:cNvGrpSpPr/>
        <p:nvPr/>
      </p:nvGrpSpPr>
      <p:grpSpPr>
        <a:xfrm>
          <a:off x="0" y="0"/>
          <a:ext cx="0" cy="0"/>
          <a:chOff x="0" y="0"/>
          <a:chExt cx="0" cy="0"/>
        </a:xfrm>
      </p:grpSpPr>
      <p:pic>
        <p:nvPicPr>
          <p:cNvPr id="530" name="Google Shape;530;g2282ac2d86f_2_324" title="Chart"/>
          <p:cNvPicPr preferRelativeResize="0"/>
          <p:nvPr/>
        </p:nvPicPr>
        <p:blipFill rotWithShape="1">
          <a:blip r:embed="rId3">
            <a:alphaModFix/>
          </a:blip>
          <a:srcRect b="3505" l="21024" r="21024" t="3505"/>
          <a:stretch/>
        </p:blipFill>
        <p:spPr>
          <a:xfrm rot="7200016">
            <a:off x="1758090" y="174761"/>
            <a:ext cx="1756720" cy="1743053"/>
          </a:xfrm>
          <a:prstGeom prst="rect">
            <a:avLst/>
          </a:prstGeom>
          <a:noFill/>
          <a:ln>
            <a:noFill/>
          </a:ln>
        </p:spPr>
      </p:pic>
      <p:sp>
        <p:nvSpPr>
          <p:cNvPr id="531" name="Google Shape;531;g2282ac2d86f_2_324"/>
          <p:cNvSpPr/>
          <p:nvPr/>
        </p:nvSpPr>
        <p:spPr>
          <a:xfrm>
            <a:off x="659425" y="2067452"/>
            <a:ext cx="642000" cy="806100"/>
          </a:xfrm>
          <a:prstGeom prst="roundRect">
            <a:avLst>
              <a:gd fmla="val 13695"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32" name="Google Shape;532;g2282ac2d86f_2_324"/>
          <p:cNvCxnSpPr/>
          <p:nvPr/>
        </p:nvCxnSpPr>
        <p:spPr>
          <a:xfrm>
            <a:off x="1480050" y="260387"/>
            <a:ext cx="0" cy="4626300"/>
          </a:xfrm>
          <a:prstGeom prst="straightConnector1">
            <a:avLst/>
          </a:prstGeom>
          <a:noFill/>
          <a:ln cap="flat" cmpd="sng" w="9525">
            <a:solidFill>
              <a:schemeClr val="lt2"/>
            </a:solidFill>
            <a:prstDash val="dash"/>
            <a:round/>
            <a:headEnd len="med" w="med" type="none"/>
            <a:tailEnd len="med" w="med" type="none"/>
          </a:ln>
        </p:spPr>
      </p:cxnSp>
      <p:cxnSp>
        <p:nvCxnSpPr>
          <p:cNvPr id="533" name="Google Shape;533;g2282ac2d86f_2_324"/>
          <p:cNvCxnSpPr/>
          <p:nvPr/>
        </p:nvCxnSpPr>
        <p:spPr>
          <a:xfrm>
            <a:off x="4034700" y="252975"/>
            <a:ext cx="0" cy="4641300"/>
          </a:xfrm>
          <a:prstGeom prst="straightConnector1">
            <a:avLst/>
          </a:prstGeom>
          <a:noFill/>
          <a:ln cap="flat" cmpd="sng" w="9525">
            <a:solidFill>
              <a:schemeClr val="lt2"/>
            </a:solidFill>
            <a:prstDash val="dash"/>
            <a:round/>
            <a:headEnd len="med" w="med" type="none"/>
            <a:tailEnd len="med" w="med" type="none"/>
          </a:ln>
        </p:spPr>
      </p:cxnSp>
      <p:cxnSp>
        <p:nvCxnSpPr>
          <p:cNvPr id="534" name="Google Shape;534;g2282ac2d86f_2_324"/>
          <p:cNvCxnSpPr/>
          <p:nvPr/>
        </p:nvCxnSpPr>
        <p:spPr>
          <a:xfrm>
            <a:off x="6589350" y="252975"/>
            <a:ext cx="0" cy="4641300"/>
          </a:xfrm>
          <a:prstGeom prst="straightConnector1">
            <a:avLst/>
          </a:prstGeom>
          <a:noFill/>
          <a:ln cap="flat" cmpd="sng" w="9525">
            <a:solidFill>
              <a:schemeClr val="lt2"/>
            </a:solidFill>
            <a:prstDash val="dash"/>
            <a:round/>
            <a:headEnd len="med" w="med" type="none"/>
            <a:tailEnd len="med" w="med" type="none"/>
          </a:ln>
        </p:spPr>
      </p:cxnSp>
      <p:sp>
        <p:nvSpPr>
          <p:cNvPr id="535" name="Google Shape;535;g2282ac2d86f_2_324"/>
          <p:cNvSpPr txBox="1"/>
          <p:nvPr/>
        </p:nvSpPr>
        <p:spPr>
          <a:xfrm>
            <a:off x="1565588" y="2073150"/>
            <a:ext cx="1017900" cy="794700"/>
          </a:xfrm>
          <a:prstGeom prst="rect">
            <a:avLst/>
          </a:prstGeom>
          <a:noFill/>
          <a:ln>
            <a:noFill/>
          </a:ln>
        </p:spPr>
        <p:txBody>
          <a:bodyPr anchorCtr="0" anchor="t" bIns="91425" lIns="91425" spcFirstLastPara="1" rIns="91425" wrap="square" tIns="91425">
            <a:spAutoFit/>
          </a:bodyPr>
          <a:lstStyle/>
          <a:p>
            <a:pPr indent="-127000" lvl="0" marL="114300" rtl="0" algn="l">
              <a:lnSpc>
                <a:spcPct val="115000"/>
              </a:lnSpc>
              <a:spcBef>
                <a:spcPts val="0"/>
              </a:spcBef>
              <a:spcAft>
                <a:spcPts val="0"/>
              </a:spcAft>
              <a:buClr>
                <a:schemeClr val="dk1"/>
              </a:buClr>
              <a:buSzPts val="1100"/>
              <a:buFont typeface="Montserrat"/>
              <a:buChar char="●"/>
            </a:pPr>
            <a:r>
              <a:rPr lang="en" sz="1100">
                <a:solidFill>
                  <a:schemeClr val="dk1"/>
                </a:solidFill>
                <a:latin typeface="Montserrat"/>
                <a:ea typeface="Montserrat"/>
                <a:cs typeface="Montserrat"/>
                <a:sym typeface="Montserrat"/>
              </a:rPr>
              <a:t>Male</a:t>
            </a:r>
            <a:endParaRPr sz="1100">
              <a:solidFill>
                <a:schemeClr val="dk1"/>
              </a:solidFill>
              <a:latin typeface="Montserrat"/>
              <a:ea typeface="Montserrat"/>
              <a:cs typeface="Montserrat"/>
              <a:sym typeface="Montserrat"/>
            </a:endParaRPr>
          </a:p>
          <a:p>
            <a:pPr indent="-127000" lvl="0" marL="114300" rtl="0" algn="l">
              <a:lnSpc>
                <a:spcPct val="115000"/>
              </a:lnSpc>
              <a:spcBef>
                <a:spcPts val="200"/>
              </a:spcBef>
              <a:spcAft>
                <a:spcPts val="0"/>
              </a:spcAft>
              <a:buClr>
                <a:schemeClr val="dk1"/>
              </a:buClr>
              <a:buSzPts val="1100"/>
              <a:buFont typeface="Montserrat"/>
              <a:buChar char="●"/>
            </a:pPr>
            <a:r>
              <a:rPr lang="en" sz="1100">
                <a:solidFill>
                  <a:schemeClr val="dk1"/>
                </a:solidFill>
                <a:latin typeface="Montserrat"/>
                <a:ea typeface="Montserrat"/>
                <a:cs typeface="Montserrat"/>
                <a:sym typeface="Montserrat"/>
              </a:rPr>
              <a:t>Early 30s</a:t>
            </a:r>
            <a:endParaRPr sz="1100">
              <a:solidFill>
                <a:schemeClr val="dk1"/>
              </a:solidFill>
              <a:latin typeface="Montserrat"/>
              <a:ea typeface="Montserrat"/>
              <a:cs typeface="Montserrat"/>
              <a:sym typeface="Montserrat"/>
            </a:endParaRPr>
          </a:p>
          <a:p>
            <a:pPr indent="-127000" lvl="0" marL="114300" rtl="0" algn="l">
              <a:lnSpc>
                <a:spcPct val="115000"/>
              </a:lnSpc>
              <a:spcBef>
                <a:spcPts val="200"/>
              </a:spcBef>
              <a:spcAft>
                <a:spcPts val="200"/>
              </a:spcAft>
              <a:buClr>
                <a:schemeClr val="dk1"/>
              </a:buClr>
              <a:buSzPts val="1100"/>
              <a:buFont typeface="Montserrat"/>
              <a:buChar char="●"/>
            </a:pPr>
            <a:r>
              <a:rPr lang="en" sz="1100">
                <a:solidFill>
                  <a:schemeClr val="dk1"/>
                </a:solidFill>
                <a:latin typeface="Montserrat"/>
                <a:ea typeface="Montserrat"/>
                <a:cs typeface="Montserrat"/>
                <a:sym typeface="Montserrat"/>
              </a:rPr>
              <a:t>iPhone</a:t>
            </a:r>
            <a:endParaRPr sz="1100">
              <a:solidFill>
                <a:schemeClr val="dk1"/>
              </a:solidFill>
              <a:latin typeface="Montserrat"/>
              <a:ea typeface="Montserrat"/>
              <a:cs typeface="Montserrat"/>
              <a:sym typeface="Montserrat"/>
            </a:endParaRPr>
          </a:p>
        </p:txBody>
      </p:sp>
      <p:sp>
        <p:nvSpPr>
          <p:cNvPr id="536" name="Google Shape;536;g2282ac2d86f_2_324"/>
          <p:cNvSpPr txBox="1"/>
          <p:nvPr/>
        </p:nvSpPr>
        <p:spPr>
          <a:xfrm>
            <a:off x="2655563" y="2073152"/>
            <a:ext cx="1293600" cy="794700"/>
          </a:xfrm>
          <a:prstGeom prst="rect">
            <a:avLst/>
          </a:prstGeom>
          <a:noFill/>
          <a:ln>
            <a:noFill/>
          </a:ln>
        </p:spPr>
        <p:txBody>
          <a:bodyPr anchorCtr="0" anchor="t" bIns="91425" lIns="91425" spcFirstLastPara="1" rIns="91425" wrap="square" tIns="91425">
            <a:spAutoFit/>
          </a:bodyPr>
          <a:lstStyle/>
          <a:p>
            <a:pPr indent="-127000" lvl="0" marL="114300" rtl="0" algn="l">
              <a:lnSpc>
                <a:spcPct val="115000"/>
              </a:lnSpc>
              <a:spcBef>
                <a:spcPts val="0"/>
              </a:spcBef>
              <a:spcAft>
                <a:spcPts val="0"/>
              </a:spcAft>
              <a:buClr>
                <a:schemeClr val="dk1"/>
              </a:buClr>
              <a:buSzPts val="1100"/>
              <a:buFont typeface="Montserrat"/>
              <a:buChar char="●"/>
            </a:pPr>
            <a:r>
              <a:rPr lang="en" sz="1100">
                <a:solidFill>
                  <a:schemeClr val="dk1"/>
                </a:solidFill>
                <a:latin typeface="Montserrat"/>
                <a:ea typeface="Montserrat"/>
                <a:cs typeface="Montserrat"/>
                <a:sym typeface="Montserrat"/>
              </a:rPr>
              <a:t>New York</a:t>
            </a:r>
            <a:endParaRPr sz="1100">
              <a:solidFill>
                <a:schemeClr val="dk1"/>
              </a:solidFill>
              <a:latin typeface="Montserrat"/>
              <a:ea typeface="Montserrat"/>
              <a:cs typeface="Montserrat"/>
              <a:sym typeface="Montserrat"/>
            </a:endParaRPr>
          </a:p>
          <a:p>
            <a:pPr indent="-127000" lvl="0" marL="114300" rtl="0" algn="l">
              <a:lnSpc>
                <a:spcPct val="115000"/>
              </a:lnSpc>
              <a:spcBef>
                <a:spcPts val="200"/>
              </a:spcBef>
              <a:spcAft>
                <a:spcPts val="0"/>
              </a:spcAft>
              <a:buClr>
                <a:schemeClr val="dk1"/>
              </a:buClr>
              <a:buSzPts val="1100"/>
              <a:buFont typeface="Montserrat"/>
              <a:buChar char="●"/>
            </a:pPr>
            <a:r>
              <a:rPr lang="en" sz="1100">
                <a:solidFill>
                  <a:schemeClr val="dk1"/>
                </a:solidFill>
                <a:latin typeface="Montserrat"/>
                <a:ea typeface="Montserrat"/>
                <a:cs typeface="Montserrat"/>
                <a:sym typeface="Montserrat"/>
              </a:rPr>
              <a:t>Macbook</a:t>
            </a:r>
            <a:endParaRPr sz="1100">
              <a:solidFill>
                <a:schemeClr val="dk1"/>
              </a:solidFill>
              <a:latin typeface="Montserrat"/>
              <a:ea typeface="Montserrat"/>
              <a:cs typeface="Montserrat"/>
              <a:sym typeface="Montserrat"/>
            </a:endParaRPr>
          </a:p>
          <a:p>
            <a:pPr indent="-127000" lvl="0" marL="114300" rtl="0" algn="l">
              <a:lnSpc>
                <a:spcPct val="115000"/>
              </a:lnSpc>
              <a:spcBef>
                <a:spcPts val="200"/>
              </a:spcBef>
              <a:spcAft>
                <a:spcPts val="200"/>
              </a:spcAft>
              <a:buClr>
                <a:schemeClr val="dk1"/>
              </a:buClr>
              <a:buSzPts val="1100"/>
              <a:buFont typeface="Montserrat"/>
              <a:buChar char="●"/>
            </a:pPr>
            <a:r>
              <a:rPr lang="en" sz="1100">
                <a:solidFill>
                  <a:schemeClr val="dk1"/>
                </a:solidFill>
                <a:latin typeface="Montserrat"/>
                <a:ea typeface="Montserrat"/>
                <a:cs typeface="Montserrat"/>
                <a:sym typeface="Montserrat"/>
              </a:rPr>
              <a:t>Works in tech</a:t>
            </a:r>
            <a:endParaRPr sz="1100">
              <a:solidFill>
                <a:schemeClr val="dk1"/>
              </a:solidFill>
              <a:latin typeface="Montserrat"/>
              <a:ea typeface="Montserrat"/>
              <a:cs typeface="Montserrat"/>
              <a:sym typeface="Montserrat"/>
            </a:endParaRPr>
          </a:p>
        </p:txBody>
      </p:sp>
      <p:sp>
        <p:nvSpPr>
          <p:cNvPr id="537" name="Google Shape;537;g2282ac2d86f_2_324"/>
          <p:cNvSpPr txBox="1"/>
          <p:nvPr/>
        </p:nvSpPr>
        <p:spPr>
          <a:xfrm>
            <a:off x="659450" y="2208902"/>
            <a:ext cx="642000" cy="52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100">
                <a:solidFill>
                  <a:schemeClr val="lt1"/>
                </a:solidFill>
                <a:latin typeface="Montserrat SemiBold"/>
                <a:ea typeface="Montserrat SemiBold"/>
                <a:cs typeface="Montserrat SemiBold"/>
                <a:sym typeface="Montserrat SemiBold"/>
              </a:rPr>
              <a:t>2nd Party</a:t>
            </a:r>
            <a:endParaRPr sz="1100">
              <a:solidFill>
                <a:schemeClr val="lt1"/>
              </a:solidFill>
              <a:latin typeface="Montserrat SemiBold"/>
              <a:ea typeface="Montserrat SemiBold"/>
              <a:cs typeface="Montserrat SemiBold"/>
              <a:sym typeface="Montserrat SemiBold"/>
            </a:endParaRPr>
          </a:p>
        </p:txBody>
      </p:sp>
      <p:cxnSp>
        <p:nvCxnSpPr>
          <p:cNvPr id="538" name="Google Shape;538;g2282ac2d86f_2_324"/>
          <p:cNvCxnSpPr/>
          <p:nvPr/>
        </p:nvCxnSpPr>
        <p:spPr>
          <a:xfrm rot="10800000">
            <a:off x="644796" y="1979227"/>
            <a:ext cx="8352600" cy="0"/>
          </a:xfrm>
          <a:prstGeom prst="straightConnector1">
            <a:avLst/>
          </a:prstGeom>
          <a:noFill/>
          <a:ln cap="flat" cmpd="sng" w="9525">
            <a:solidFill>
              <a:schemeClr val="lt2"/>
            </a:solidFill>
            <a:prstDash val="dash"/>
            <a:round/>
            <a:headEnd len="med" w="med" type="none"/>
            <a:tailEnd len="med" w="med" type="none"/>
          </a:ln>
        </p:spPr>
      </p:cxnSp>
      <p:cxnSp>
        <p:nvCxnSpPr>
          <p:cNvPr id="539" name="Google Shape;539;g2282ac2d86f_2_324"/>
          <p:cNvCxnSpPr/>
          <p:nvPr/>
        </p:nvCxnSpPr>
        <p:spPr>
          <a:xfrm rot="10800000">
            <a:off x="644796" y="2961785"/>
            <a:ext cx="8352600" cy="0"/>
          </a:xfrm>
          <a:prstGeom prst="straightConnector1">
            <a:avLst/>
          </a:prstGeom>
          <a:noFill/>
          <a:ln cap="flat" cmpd="sng" w="9525">
            <a:solidFill>
              <a:schemeClr val="lt2"/>
            </a:solidFill>
            <a:prstDash val="dash"/>
            <a:round/>
            <a:headEnd len="med" w="med" type="none"/>
            <a:tailEnd len="med" w="med" type="none"/>
          </a:ln>
        </p:spPr>
      </p:cxnSp>
      <p:cxnSp>
        <p:nvCxnSpPr>
          <p:cNvPr id="540" name="Google Shape;540;g2282ac2d86f_2_324"/>
          <p:cNvCxnSpPr/>
          <p:nvPr/>
        </p:nvCxnSpPr>
        <p:spPr>
          <a:xfrm rot="10800000">
            <a:off x="644796" y="3944335"/>
            <a:ext cx="8352600" cy="0"/>
          </a:xfrm>
          <a:prstGeom prst="straightConnector1">
            <a:avLst/>
          </a:prstGeom>
          <a:noFill/>
          <a:ln cap="flat" cmpd="sng" w="9525">
            <a:solidFill>
              <a:schemeClr val="lt2"/>
            </a:solidFill>
            <a:prstDash val="dash"/>
            <a:round/>
            <a:headEnd len="med" w="med" type="none"/>
            <a:tailEnd len="med" w="med" type="none"/>
          </a:ln>
        </p:spPr>
      </p:cxnSp>
      <p:sp>
        <p:nvSpPr>
          <p:cNvPr id="541" name="Google Shape;541;g2282ac2d86f_2_324"/>
          <p:cNvSpPr txBox="1"/>
          <p:nvPr/>
        </p:nvSpPr>
        <p:spPr>
          <a:xfrm>
            <a:off x="4120225" y="2073150"/>
            <a:ext cx="1017900" cy="794700"/>
          </a:xfrm>
          <a:prstGeom prst="rect">
            <a:avLst/>
          </a:prstGeom>
          <a:noFill/>
          <a:ln>
            <a:noFill/>
          </a:ln>
        </p:spPr>
        <p:txBody>
          <a:bodyPr anchorCtr="0" anchor="t" bIns="91425" lIns="91425" spcFirstLastPara="1" rIns="91425" wrap="square" tIns="91425">
            <a:spAutoFit/>
          </a:bodyPr>
          <a:lstStyle/>
          <a:p>
            <a:pPr indent="-127000" lvl="0" marL="114300" rtl="0" algn="l">
              <a:lnSpc>
                <a:spcPct val="115000"/>
              </a:lnSpc>
              <a:spcBef>
                <a:spcPts val="0"/>
              </a:spcBef>
              <a:spcAft>
                <a:spcPts val="0"/>
              </a:spcAft>
              <a:buClr>
                <a:schemeClr val="dk1"/>
              </a:buClr>
              <a:buSzPts val="1100"/>
              <a:buFont typeface="Montserrat"/>
              <a:buChar char="●"/>
            </a:pPr>
            <a:r>
              <a:rPr lang="en" sz="1100">
                <a:solidFill>
                  <a:schemeClr val="dk1"/>
                </a:solidFill>
                <a:latin typeface="Montserrat"/>
                <a:ea typeface="Montserrat"/>
                <a:cs typeface="Montserrat"/>
                <a:sym typeface="Montserrat"/>
              </a:rPr>
              <a:t>Male</a:t>
            </a:r>
            <a:endParaRPr sz="1100">
              <a:solidFill>
                <a:schemeClr val="dk1"/>
              </a:solidFill>
              <a:latin typeface="Montserrat"/>
              <a:ea typeface="Montserrat"/>
              <a:cs typeface="Montserrat"/>
              <a:sym typeface="Montserrat"/>
            </a:endParaRPr>
          </a:p>
          <a:p>
            <a:pPr indent="-127000" lvl="0" marL="114300" rtl="0" algn="l">
              <a:lnSpc>
                <a:spcPct val="115000"/>
              </a:lnSpc>
              <a:spcBef>
                <a:spcPts val="200"/>
              </a:spcBef>
              <a:spcAft>
                <a:spcPts val="0"/>
              </a:spcAft>
              <a:buClr>
                <a:schemeClr val="dk1"/>
              </a:buClr>
              <a:buSzPts val="1100"/>
              <a:buFont typeface="Montserrat"/>
              <a:buChar char="●"/>
            </a:pPr>
            <a:r>
              <a:rPr lang="en" sz="1100">
                <a:solidFill>
                  <a:schemeClr val="dk1"/>
                </a:solidFill>
                <a:latin typeface="Montserrat"/>
                <a:ea typeface="Montserrat"/>
                <a:cs typeface="Montserrat"/>
                <a:sym typeface="Montserrat"/>
              </a:rPr>
              <a:t>Early 30s</a:t>
            </a:r>
            <a:endParaRPr sz="1100">
              <a:solidFill>
                <a:schemeClr val="dk1"/>
              </a:solidFill>
              <a:latin typeface="Montserrat"/>
              <a:ea typeface="Montserrat"/>
              <a:cs typeface="Montserrat"/>
              <a:sym typeface="Montserrat"/>
            </a:endParaRPr>
          </a:p>
          <a:p>
            <a:pPr indent="-127000" lvl="0" marL="114300" rtl="0" algn="l">
              <a:lnSpc>
                <a:spcPct val="115000"/>
              </a:lnSpc>
              <a:spcBef>
                <a:spcPts val="200"/>
              </a:spcBef>
              <a:spcAft>
                <a:spcPts val="200"/>
              </a:spcAft>
              <a:buClr>
                <a:schemeClr val="dk1"/>
              </a:buClr>
              <a:buSzPts val="1100"/>
              <a:buFont typeface="Montserrat"/>
              <a:buChar char="●"/>
            </a:pPr>
            <a:r>
              <a:rPr lang="en" sz="1100">
                <a:solidFill>
                  <a:schemeClr val="dk1"/>
                </a:solidFill>
                <a:latin typeface="Montserrat"/>
                <a:ea typeface="Montserrat"/>
                <a:cs typeface="Montserrat"/>
                <a:sym typeface="Montserrat"/>
              </a:rPr>
              <a:t>iPhone</a:t>
            </a:r>
            <a:endParaRPr sz="1100">
              <a:solidFill>
                <a:schemeClr val="dk1"/>
              </a:solidFill>
              <a:latin typeface="Montserrat"/>
              <a:ea typeface="Montserrat"/>
              <a:cs typeface="Montserrat"/>
              <a:sym typeface="Montserrat"/>
            </a:endParaRPr>
          </a:p>
        </p:txBody>
      </p:sp>
      <p:sp>
        <p:nvSpPr>
          <p:cNvPr id="542" name="Google Shape;542;g2282ac2d86f_2_324"/>
          <p:cNvSpPr txBox="1"/>
          <p:nvPr/>
        </p:nvSpPr>
        <p:spPr>
          <a:xfrm>
            <a:off x="5210200" y="2073152"/>
            <a:ext cx="1293600" cy="794700"/>
          </a:xfrm>
          <a:prstGeom prst="rect">
            <a:avLst/>
          </a:prstGeom>
          <a:noFill/>
          <a:ln>
            <a:noFill/>
          </a:ln>
        </p:spPr>
        <p:txBody>
          <a:bodyPr anchorCtr="0" anchor="t" bIns="91425" lIns="91425" spcFirstLastPara="1" rIns="91425" wrap="square" tIns="91425">
            <a:spAutoFit/>
          </a:bodyPr>
          <a:lstStyle/>
          <a:p>
            <a:pPr indent="-127000" lvl="0" marL="114300" rtl="0" algn="l">
              <a:lnSpc>
                <a:spcPct val="115000"/>
              </a:lnSpc>
              <a:spcBef>
                <a:spcPts val="0"/>
              </a:spcBef>
              <a:spcAft>
                <a:spcPts val="0"/>
              </a:spcAft>
              <a:buClr>
                <a:schemeClr val="dk1"/>
              </a:buClr>
              <a:buSzPts val="1100"/>
              <a:buFont typeface="Montserrat"/>
              <a:buChar char="●"/>
            </a:pPr>
            <a:r>
              <a:rPr lang="en" sz="1100">
                <a:solidFill>
                  <a:schemeClr val="dk1"/>
                </a:solidFill>
                <a:latin typeface="Montserrat"/>
                <a:ea typeface="Montserrat"/>
                <a:cs typeface="Montserrat"/>
                <a:sym typeface="Montserrat"/>
              </a:rPr>
              <a:t>Denver</a:t>
            </a:r>
            <a:endParaRPr sz="1100">
              <a:solidFill>
                <a:schemeClr val="dk1"/>
              </a:solidFill>
              <a:latin typeface="Montserrat"/>
              <a:ea typeface="Montserrat"/>
              <a:cs typeface="Montserrat"/>
              <a:sym typeface="Montserrat"/>
            </a:endParaRPr>
          </a:p>
          <a:p>
            <a:pPr indent="-127000" lvl="0" marL="114300" rtl="0" algn="l">
              <a:lnSpc>
                <a:spcPct val="115000"/>
              </a:lnSpc>
              <a:spcBef>
                <a:spcPts val="200"/>
              </a:spcBef>
              <a:spcAft>
                <a:spcPts val="0"/>
              </a:spcAft>
              <a:buClr>
                <a:schemeClr val="dk1"/>
              </a:buClr>
              <a:buSzPts val="1100"/>
              <a:buFont typeface="Montserrat"/>
              <a:buChar char="●"/>
            </a:pPr>
            <a:r>
              <a:rPr lang="en" sz="1100">
                <a:solidFill>
                  <a:schemeClr val="dk1"/>
                </a:solidFill>
                <a:latin typeface="Montserrat"/>
                <a:ea typeface="Montserrat"/>
                <a:cs typeface="Montserrat"/>
                <a:sym typeface="Montserrat"/>
              </a:rPr>
              <a:t>Macbook</a:t>
            </a:r>
            <a:endParaRPr sz="1100">
              <a:solidFill>
                <a:schemeClr val="dk1"/>
              </a:solidFill>
              <a:latin typeface="Montserrat"/>
              <a:ea typeface="Montserrat"/>
              <a:cs typeface="Montserrat"/>
              <a:sym typeface="Montserrat"/>
            </a:endParaRPr>
          </a:p>
          <a:p>
            <a:pPr indent="-127000" lvl="0" marL="114300" rtl="0" algn="l">
              <a:lnSpc>
                <a:spcPct val="115000"/>
              </a:lnSpc>
              <a:spcBef>
                <a:spcPts val="200"/>
              </a:spcBef>
              <a:spcAft>
                <a:spcPts val="200"/>
              </a:spcAft>
              <a:buClr>
                <a:schemeClr val="dk1"/>
              </a:buClr>
              <a:buSzPts val="1100"/>
              <a:buFont typeface="Montserrat"/>
              <a:buChar char="●"/>
            </a:pPr>
            <a:r>
              <a:rPr lang="en" sz="1100">
                <a:solidFill>
                  <a:schemeClr val="dk1"/>
                </a:solidFill>
                <a:latin typeface="Montserrat"/>
                <a:ea typeface="Montserrat"/>
                <a:cs typeface="Montserrat"/>
                <a:sym typeface="Montserrat"/>
              </a:rPr>
              <a:t>Works in tech</a:t>
            </a:r>
            <a:endParaRPr sz="1100">
              <a:solidFill>
                <a:schemeClr val="dk1"/>
              </a:solidFill>
              <a:latin typeface="Montserrat"/>
              <a:ea typeface="Montserrat"/>
              <a:cs typeface="Montserrat"/>
              <a:sym typeface="Montserrat"/>
            </a:endParaRPr>
          </a:p>
        </p:txBody>
      </p:sp>
      <p:sp>
        <p:nvSpPr>
          <p:cNvPr id="543" name="Google Shape;543;g2282ac2d86f_2_324"/>
          <p:cNvSpPr txBox="1"/>
          <p:nvPr/>
        </p:nvSpPr>
        <p:spPr>
          <a:xfrm>
            <a:off x="6674900" y="2073150"/>
            <a:ext cx="1017900" cy="794700"/>
          </a:xfrm>
          <a:prstGeom prst="rect">
            <a:avLst/>
          </a:prstGeom>
          <a:noFill/>
          <a:ln>
            <a:noFill/>
          </a:ln>
        </p:spPr>
        <p:txBody>
          <a:bodyPr anchorCtr="0" anchor="t" bIns="91425" lIns="91425" spcFirstLastPara="1" rIns="91425" wrap="square" tIns="91425">
            <a:spAutoFit/>
          </a:bodyPr>
          <a:lstStyle/>
          <a:p>
            <a:pPr indent="-127000" lvl="0" marL="114300" rtl="0" algn="l">
              <a:lnSpc>
                <a:spcPct val="115000"/>
              </a:lnSpc>
              <a:spcBef>
                <a:spcPts val="0"/>
              </a:spcBef>
              <a:spcAft>
                <a:spcPts val="0"/>
              </a:spcAft>
              <a:buClr>
                <a:schemeClr val="dk1"/>
              </a:buClr>
              <a:buSzPts val="1100"/>
              <a:buFont typeface="Montserrat"/>
              <a:buChar char="●"/>
            </a:pPr>
            <a:r>
              <a:rPr lang="en" sz="1100">
                <a:solidFill>
                  <a:schemeClr val="dk1"/>
                </a:solidFill>
                <a:latin typeface="Montserrat"/>
                <a:ea typeface="Montserrat"/>
                <a:cs typeface="Montserrat"/>
                <a:sym typeface="Montserrat"/>
              </a:rPr>
              <a:t>Male</a:t>
            </a:r>
            <a:endParaRPr sz="1100">
              <a:solidFill>
                <a:schemeClr val="dk1"/>
              </a:solidFill>
              <a:latin typeface="Montserrat"/>
              <a:ea typeface="Montserrat"/>
              <a:cs typeface="Montserrat"/>
              <a:sym typeface="Montserrat"/>
            </a:endParaRPr>
          </a:p>
          <a:p>
            <a:pPr indent="-127000" lvl="0" marL="114300" rtl="0" algn="l">
              <a:lnSpc>
                <a:spcPct val="115000"/>
              </a:lnSpc>
              <a:spcBef>
                <a:spcPts val="200"/>
              </a:spcBef>
              <a:spcAft>
                <a:spcPts val="0"/>
              </a:spcAft>
              <a:buClr>
                <a:schemeClr val="dk1"/>
              </a:buClr>
              <a:buSzPts val="1100"/>
              <a:buFont typeface="Montserrat"/>
              <a:buChar char="●"/>
            </a:pPr>
            <a:r>
              <a:rPr lang="en" sz="1100">
                <a:solidFill>
                  <a:schemeClr val="dk1"/>
                </a:solidFill>
                <a:latin typeface="Montserrat"/>
                <a:ea typeface="Montserrat"/>
                <a:cs typeface="Montserrat"/>
                <a:sym typeface="Montserrat"/>
              </a:rPr>
              <a:t>Early 30s</a:t>
            </a:r>
            <a:endParaRPr sz="1100">
              <a:solidFill>
                <a:schemeClr val="dk1"/>
              </a:solidFill>
              <a:latin typeface="Montserrat"/>
              <a:ea typeface="Montserrat"/>
              <a:cs typeface="Montserrat"/>
              <a:sym typeface="Montserrat"/>
            </a:endParaRPr>
          </a:p>
          <a:p>
            <a:pPr indent="-127000" lvl="0" marL="114300" rtl="0" algn="l">
              <a:lnSpc>
                <a:spcPct val="115000"/>
              </a:lnSpc>
              <a:spcBef>
                <a:spcPts val="200"/>
              </a:spcBef>
              <a:spcAft>
                <a:spcPts val="200"/>
              </a:spcAft>
              <a:buClr>
                <a:schemeClr val="dk1"/>
              </a:buClr>
              <a:buSzPts val="1100"/>
              <a:buFont typeface="Montserrat"/>
              <a:buChar char="●"/>
            </a:pPr>
            <a:r>
              <a:rPr lang="en" sz="1100">
                <a:solidFill>
                  <a:schemeClr val="dk1"/>
                </a:solidFill>
                <a:latin typeface="Montserrat"/>
                <a:ea typeface="Montserrat"/>
                <a:cs typeface="Montserrat"/>
                <a:sym typeface="Montserrat"/>
              </a:rPr>
              <a:t>iPhone</a:t>
            </a:r>
            <a:endParaRPr sz="1100">
              <a:solidFill>
                <a:schemeClr val="dk1"/>
              </a:solidFill>
              <a:latin typeface="Montserrat"/>
              <a:ea typeface="Montserrat"/>
              <a:cs typeface="Montserrat"/>
              <a:sym typeface="Montserrat"/>
            </a:endParaRPr>
          </a:p>
        </p:txBody>
      </p:sp>
      <p:sp>
        <p:nvSpPr>
          <p:cNvPr id="544" name="Google Shape;544;g2282ac2d86f_2_324"/>
          <p:cNvSpPr txBox="1"/>
          <p:nvPr/>
        </p:nvSpPr>
        <p:spPr>
          <a:xfrm>
            <a:off x="7764875" y="2073152"/>
            <a:ext cx="1293600" cy="794700"/>
          </a:xfrm>
          <a:prstGeom prst="rect">
            <a:avLst/>
          </a:prstGeom>
          <a:noFill/>
          <a:ln>
            <a:noFill/>
          </a:ln>
        </p:spPr>
        <p:txBody>
          <a:bodyPr anchorCtr="0" anchor="t" bIns="91425" lIns="91425" spcFirstLastPara="1" rIns="91425" wrap="square" tIns="91425">
            <a:spAutoFit/>
          </a:bodyPr>
          <a:lstStyle/>
          <a:p>
            <a:pPr indent="-127000" lvl="0" marL="114300" rtl="0" algn="l">
              <a:lnSpc>
                <a:spcPct val="115000"/>
              </a:lnSpc>
              <a:spcBef>
                <a:spcPts val="0"/>
              </a:spcBef>
              <a:spcAft>
                <a:spcPts val="0"/>
              </a:spcAft>
              <a:buClr>
                <a:schemeClr val="dk1"/>
              </a:buClr>
              <a:buSzPts val="1100"/>
              <a:buFont typeface="Montserrat"/>
              <a:buChar char="●"/>
            </a:pPr>
            <a:r>
              <a:rPr lang="en" sz="1100">
                <a:solidFill>
                  <a:schemeClr val="dk1"/>
                </a:solidFill>
                <a:latin typeface="Montserrat"/>
                <a:ea typeface="Montserrat"/>
                <a:cs typeface="Montserrat"/>
                <a:sym typeface="Montserrat"/>
              </a:rPr>
              <a:t>New York</a:t>
            </a:r>
            <a:endParaRPr sz="1100">
              <a:solidFill>
                <a:schemeClr val="dk1"/>
              </a:solidFill>
              <a:latin typeface="Montserrat"/>
              <a:ea typeface="Montserrat"/>
              <a:cs typeface="Montserrat"/>
              <a:sym typeface="Montserrat"/>
            </a:endParaRPr>
          </a:p>
          <a:p>
            <a:pPr indent="-127000" lvl="0" marL="114300" rtl="0" algn="l">
              <a:lnSpc>
                <a:spcPct val="115000"/>
              </a:lnSpc>
              <a:spcBef>
                <a:spcPts val="200"/>
              </a:spcBef>
              <a:spcAft>
                <a:spcPts val="0"/>
              </a:spcAft>
              <a:buClr>
                <a:schemeClr val="dk1"/>
              </a:buClr>
              <a:buSzPts val="1100"/>
              <a:buFont typeface="Montserrat"/>
              <a:buChar char="●"/>
            </a:pPr>
            <a:r>
              <a:rPr lang="en" sz="1100">
                <a:solidFill>
                  <a:schemeClr val="dk1"/>
                </a:solidFill>
                <a:latin typeface="Montserrat"/>
                <a:ea typeface="Montserrat"/>
                <a:cs typeface="Montserrat"/>
                <a:sym typeface="Montserrat"/>
              </a:rPr>
              <a:t>Macbook</a:t>
            </a:r>
            <a:endParaRPr sz="1100">
              <a:solidFill>
                <a:schemeClr val="dk1"/>
              </a:solidFill>
              <a:latin typeface="Montserrat"/>
              <a:ea typeface="Montserrat"/>
              <a:cs typeface="Montserrat"/>
              <a:sym typeface="Montserrat"/>
            </a:endParaRPr>
          </a:p>
          <a:p>
            <a:pPr indent="-127000" lvl="0" marL="114300" rtl="0" algn="l">
              <a:lnSpc>
                <a:spcPct val="115000"/>
              </a:lnSpc>
              <a:spcBef>
                <a:spcPts val="200"/>
              </a:spcBef>
              <a:spcAft>
                <a:spcPts val="200"/>
              </a:spcAft>
              <a:buClr>
                <a:schemeClr val="dk1"/>
              </a:buClr>
              <a:buSzPts val="1100"/>
              <a:buFont typeface="Montserrat"/>
              <a:buChar char="●"/>
            </a:pPr>
            <a:r>
              <a:rPr lang="en" sz="1100">
                <a:solidFill>
                  <a:schemeClr val="dk1"/>
                </a:solidFill>
                <a:latin typeface="Montserrat"/>
                <a:ea typeface="Montserrat"/>
                <a:cs typeface="Montserrat"/>
                <a:sym typeface="Montserrat"/>
              </a:rPr>
              <a:t>Works in tech</a:t>
            </a:r>
            <a:endParaRPr sz="1100">
              <a:solidFill>
                <a:schemeClr val="dk1"/>
              </a:solidFill>
              <a:latin typeface="Montserrat"/>
              <a:ea typeface="Montserrat"/>
              <a:cs typeface="Montserrat"/>
              <a:sym typeface="Montserrat"/>
            </a:endParaRPr>
          </a:p>
        </p:txBody>
      </p:sp>
      <p:sp>
        <p:nvSpPr>
          <p:cNvPr id="545" name="Google Shape;545;g2282ac2d86f_2_324"/>
          <p:cNvSpPr/>
          <p:nvPr/>
        </p:nvSpPr>
        <p:spPr>
          <a:xfrm>
            <a:off x="659425" y="3050002"/>
            <a:ext cx="642000" cy="806100"/>
          </a:xfrm>
          <a:prstGeom prst="roundRect">
            <a:avLst>
              <a:gd fmla="val 13695"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 name="Google Shape;546;g2282ac2d86f_2_324"/>
          <p:cNvSpPr txBox="1"/>
          <p:nvPr/>
        </p:nvSpPr>
        <p:spPr>
          <a:xfrm>
            <a:off x="659450" y="3191452"/>
            <a:ext cx="642000" cy="52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100">
                <a:solidFill>
                  <a:schemeClr val="lt1"/>
                </a:solidFill>
                <a:latin typeface="Montserrat SemiBold"/>
                <a:ea typeface="Montserrat SemiBold"/>
                <a:cs typeface="Montserrat SemiBold"/>
                <a:sym typeface="Montserrat SemiBold"/>
              </a:rPr>
              <a:t>1st Party</a:t>
            </a:r>
            <a:endParaRPr sz="1100">
              <a:solidFill>
                <a:schemeClr val="lt1"/>
              </a:solidFill>
              <a:latin typeface="Montserrat SemiBold"/>
              <a:ea typeface="Montserrat SemiBold"/>
              <a:cs typeface="Montserrat SemiBold"/>
              <a:sym typeface="Montserrat SemiBold"/>
            </a:endParaRPr>
          </a:p>
        </p:txBody>
      </p:sp>
      <p:sp>
        <p:nvSpPr>
          <p:cNvPr id="547" name="Google Shape;547;g2282ac2d86f_2_324"/>
          <p:cNvSpPr txBox="1"/>
          <p:nvPr/>
        </p:nvSpPr>
        <p:spPr>
          <a:xfrm>
            <a:off x="1565625" y="3055552"/>
            <a:ext cx="2469000" cy="795000"/>
          </a:xfrm>
          <a:prstGeom prst="rect">
            <a:avLst/>
          </a:prstGeom>
          <a:noFill/>
          <a:ln>
            <a:noFill/>
          </a:ln>
        </p:spPr>
        <p:txBody>
          <a:bodyPr anchorCtr="0" anchor="t" bIns="91425" lIns="91425" spcFirstLastPara="1" rIns="91425" wrap="square" tIns="91425">
            <a:spAutoFit/>
          </a:bodyPr>
          <a:lstStyle/>
          <a:p>
            <a:pPr indent="-123825" lvl="0" marL="114300" rtl="0" algn="l">
              <a:lnSpc>
                <a:spcPct val="115000"/>
              </a:lnSpc>
              <a:spcBef>
                <a:spcPts val="0"/>
              </a:spcBef>
              <a:spcAft>
                <a:spcPts val="0"/>
              </a:spcAft>
              <a:buClr>
                <a:schemeClr val="dk1"/>
              </a:buClr>
              <a:buSzPts val="1050"/>
              <a:buFont typeface="Montserrat"/>
              <a:buChar char="●"/>
            </a:pPr>
            <a:r>
              <a:rPr lang="en" sz="1050">
                <a:solidFill>
                  <a:schemeClr val="dk1"/>
                </a:solidFill>
                <a:latin typeface="Montserrat"/>
                <a:ea typeface="Montserrat"/>
                <a:cs typeface="Montserrat"/>
                <a:sym typeface="Montserrat"/>
              </a:rPr>
              <a:t>Luxury goods &amp; items</a:t>
            </a:r>
            <a:endParaRPr sz="1050">
              <a:solidFill>
                <a:schemeClr val="dk1"/>
              </a:solidFill>
              <a:latin typeface="Montserrat"/>
              <a:ea typeface="Montserrat"/>
              <a:cs typeface="Montserrat"/>
              <a:sym typeface="Montserrat"/>
            </a:endParaRPr>
          </a:p>
          <a:p>
            <a:pPr indent="-123825" lvl="0" marL="114300" rtl="0" algn="l">
              <a:lnSpc>
                <a:spcPct val="115000"/>
              </a:lnSpc>
              <a:spcBef>
                <a:spcPts val="300"/>
              </a:spcBef>
              <a:spcAft>
                <a:spcPts val="0"/>
              </a:spcAft>
              <a:buClr>
                <a:schemeClr val="dk1"/>
              </a:buClr>
              <a:buSzPts val="1050"/>
              <a:buFont typeface="Montserrat"/>
              <a:buChar char="●"/>
            </a:pPr>
            <a:r>
              <a:rPr lang="en" sz="1050">
                <a:solidFill>
                  <a:schemeClr val="dk1"/>
                </a:solidFill>
                <a:latin typeface="Montserrat"/>
                <a:ea typeface="Montserrat"/>
                <a:cs typeface="Montserrat"/>
                <a:sym typeface="Montserrat"/>
              </a:rPr>
              <a:t>Purchased higher priced items</a:t>
            </a:r>
            <a:endParaRPr sz="1050">
              <a:solidFill>
                <a:schemeClr val="dk1"/>
              </a:solidFill>
              <a:latin typeface="Montserrat"/>
              <a:ea typeface="Montserrat"/>
              <a:cs typeface="Montserrat"/>
              <a:sym typeface="Montserrat"/>
            </a:endParaRPr>
          </a:p>
          <a:p>
            <a:pPr indent="-123825" lvl="0" marL="114300" rtl="0" algn="l">
              <a:lnSpc>
                <a:spcPct val="115000"/>
              </a:lnSpc>
              <a:spcBef>
                <a:spcPts val="300"/>
              </a:spcBef>
              <a:spcAft>
                <a:spcPts val="300"/>
              </a:spcAft>
              <a:buClr>
                <a:schemeClr val="dk1"/>
              </a:buClr>
              <a:buSzPts val="1050"/>
              <a:buFont typeface="Montserrat"/>
              <a:buChar char="●"/>
            </a:pPr>
            <a:r>
              <a:rPr lang="en" sz="1050">
                <a:solidFill>
                  <a:schemeClr val="dk1"/>
                </a:solidFill>
                <a:latin typeface="Montserrat"/>
                <a:ea typeface="Montserrat"/>
                <a:cs typeface="Montserrat"/>
                <a:sym typeface="Montserrat"/>
              </a:rPr>
              <a:t>Mobile first</a:t>
            </a:r>
            <a:endParaRPr sz="1050">
              <a:solidFill>
                <a:schemeClr val="dk1"/>
              </a:solidFill>
              <a:latin typeface="Montserrat"/>
              <a:ea typeface="Montserrat"/>
              <a:cs typeface="Montserrat"/>
              <a:sym typeface="Montserrat"/>
            </a:endParaRPr>
          </a:p>
        </p:txBody>
      </p:sp>
      <p:sp>
        <p:nvSpPr>
          <p:cNvPr id="548" name="Google Shape;548;g2282ac2d86f_2_324"/>
          <p:cNvSpPr txBox="1"/>
          <p:nvPr/>
        </p:nvSpPr>
        <p:spPr>
          <a:xfrm>
            <a:off x="4120225" y="3055552"/>
            <a:ext cx="2426100" cy="795000"/>
          </a:xfrm>
          <a:prstGeom prst="rect">
            <a:avLst/>
          </a:prstGeom>
          <a:noFill/>
          <a:ln>
            <a:noFill/>
          </a:ln>
        </p:spPr>
        <p:txBody>
          <a:bodyPr anchorCtr="0" anchor="t" bIns="91425" lIns="91425" spcFirstLastPara="1" rIns="91425" wrap="square" tIns="91425">
            <a:spAutoFit/>
          </a:bodyPr>
          <a:lstStyle/>
          <a:p>
            <a:pPr indent="-123825" lvl="0" marL="114300" rtl="0" algn="l">
              <a:lnSpc>
                <a:spcPct val="115000"/>
              </a:lnSpc>
              <a:spcBef>
                <a:spcPts val="0"/>
              </a:spcBef>
              <a:spcAft>
                <a:spcPts val="0"/>
              </a:spcAft>
              <a:buClr>
                <a:schemeClr val="dk1"/>
              </a:buClr>
              <a:buSzPts val="1050"/>
              <a:buFont typeface="Montserrat"/>
              <a:buChar char="●"/>
            </a:pPr>
            <a:r>
              <a:rPr lang="en" sz="1050">
                <a:solidFill>
                  <a:schemeClr val="dk1"/>
                </a:solidFill>
                <a:latin typeface="Montserrat"/>
                <a:ea typeface="Montserrat"/>
                <a:cs typeface="Montserrat"/>
                <a:sym typeface="Montserrat"/>
              </a:rPr>
              <a:t>Cares about functionality</a:t>
            </a:r>
            <a:endParaRPr sz="1050">
              <a:solidFill>
                <a:schemeClr val="dk1"/>
              </a:solidFill>
              <a:latin typeface="Montserrat"/>
              <a:ea typeface="Montserrat"/>
              <a:cs typeface="Montserrat"/>
              <a:sym typeface="Montserrat"/>
            </a:endParaRPr>
          </a:p>
          <a:p>
            <a:pPr indent="-123825" lvl="0" marL="114300" rtl="0" algn="l">
              <a:lnSpc>
                <a:spcPct val="115000"/>
              </a:lnSpc>
              <a:spcBef>
                <a:spcPts val="300"/>
              </a:spcBef>
              <a:spcAft>
                <a:spcPts val="0"/>
              </a:spcAft>
              <a:buClr>
                <a:schemeClr val="dk1"/>
              </a:buClr>
              <a:buSzPts val="1050"/>
              <a:buFont typeface="Montserrat"/>
              <a:buChar char="●"/>
            </a:pPr>
            <a:r>
              <a:rPr lang="en" sz="1050">
                <a:solidFill>
                  <a:schemeClr val="dk1"/>
                </a:solidFill>
                <a:latin typeface="Montserrat"/>
                <a:ea typeface="Montserrat"/>
                <a:cs typeface="Montserrat"/>
                <a:sym typeface="Montserrat"/>
              </a:rPr>
              <a:t>4.5 stars or higher</a:t>
            </a:r>
            <a:endParaRPr sz="1050">
              <a:solidFill>
                <a:schemeClr val="dk1"/>
              </a:solidFill>
              <a:latin typeface="Montserrat"/>
              <a:ea typeface="Montserrat"/>
              <a:cs typeface="Montserrat"/>
              <a:sym typeface="Montserrat"/>
            </a:endParaRPr>
          </a:p>
          <a:p>
            <a:pPr indent="-123825" lvl="0" marL="114300" rtl="0" algn="l">
              <a:lnSpc>
                <a:spcPct val="115000"/>
              </a:lnSpc>
              <a:spcBef>
                <a:spcPts val="300"/>
              </a:spcBef>
              <a:spcAft>
                <a:spcPts val="300"/>
              </a:spcAft>
              <a:buClr>
                <a:schemeClr val="dk1"/>
              </a:buClr>
              <a:buSzPts val="1050"/>
              <a:buFont typeface="Montserrat"/>
              <a:buChar char="●"/>
            </a:pPr>
            <a:r>
              <a:rPr lang="en" sz="1050">
                <a:solidFill>
                  <a:schemeClr val="dk1"/>
                </a:solidFill>
                <a:latin typeface="Montserrat"/>
                <a:ea typeface="Montserrat"/>
                <a:cs typeface="Montserrat"/>
                <a:sym typeface="Montserrat"/>
              </a:rPr>
              <a:t>Research first</a:t>
            </a:r>
            <a:endParaRPr sz="1050">
              <a:solidFill>
                <a:schemeClr val="dk1"/>
              </a:solidFill>
              <a:latin typeface="Montserrat"/>
              <a:ea typeface="Montserrat"/>
              <a:cs typeface="Montserrat"/>
              <a:sym typeface="Montserrat"/>
            </a:endParaRPr>
          </a:p>
        </p:txBody>
      </p:sp>
      <p:sp>
        <p:nvSpPr>
          <p:cNvPr id="549" name="Google Shape;549;g2282ac2d86f_2_324"/>
          <p:cNvSpPr txBox="1"/>
          <p:nvPr/>
        </p:nvSpPr>
        <p:spPr>
          <a:xfrm>
            <a:off x="6676950" y="3055550"/>
            <a:ext cx="2469000" cy="795000"/>
          </a:xfrm>
          <a:prstGeom prst="rect">
            <a:avLst/>
          </a:prstGeom>
          <a:noFill/>
          <a:ln>
            <a:noFill/>
          </a:ln>
        </p:spPr>
        <p:txBody>
          <a:bodyPr anchorCtr="0" anchor="t" bIns="91425" lIns="91425" spcFirstLastPara="1" rIns="91425" wrap="square" tIns="91425">
            <a:spAutoFit/>
          </a:bodyPr>
          <a:lstStyle/>
          <a:p>
            <a:pPr indent="-123825" lvl="0" marL="114300" rtl="0" algn="l">
              <a:lnSpc>
                <a:spcPct val="115000"/>
              </a:lnSpc>
              <a:spcBef>
                <a:spcPts val="0"/>
              </a:spcBef>
              <a:spcAft>
                <a:spcPts val="0"/>
              </a:spcAft>
              <a:buClr>
                <a:schemeClr val="dk1"/>
              </a:buClr>
              <a:buSzPts val="1050"/>
              <a:buFont typeface="Montserrat"/>
              <a:buChar char="●"/>
            </a:pPr>
            <a:r>
              <a:rPr lang="en" sz="1050">
                <a:solidFill>
                  <a:schemeClr val="dk1"/>
                </a:solidFill>
                <a:latin typeface="Montserrat"/>
                <a:ea typeface="Montserrat"/>
                <a:cs typeface="Montserrat"/>
                <a:sym typeface="Montserrat"/>
              </a:rPr>
              <a:t>Loyalty member to save $$$</a:t>
            </a:r>
            <a:endParaRPr sz="1050">
              <a:solidFill>
                <a:schemeClr val="dk1"/>
              </a:solidFill>
              <a:latin typeface="Montserrat"/>
              <a:ea typeface="Montserrat"/>
              <a:cs typeface="Montserrat"/>
              <a:sym typeface="Montserrat"/>
            </a:endParaRPr>
          </a:p>
          <a:p>
            <a:pPr indent="-123825" lvl="0" marL="114300" rtl="0" algn="l">
              <a:lnSpc>
                <a:spcPct val="115000"/>
              </a:lnSpc>
              <a:spcBef>
                <a:spcPts val="300"/>
              </a:spcBef>
              <a:spcAft>
                <a:spcPts val="0"/>
              </a:spcAft>
              <a:buClr>
                <a:schemeClr val="dk1"/>
              </a:buClr>
              <a:buSzPts val="1050"/>
              <a:buFont typeface="Montserrat"/>
              <a:buChar char="●"/>
            </a:pPr>
            <a:r>
              <a:rPr lang="en" sz="1050">
                <a:solidFill>
                  <a:schemeClr val="dk1"/>
                </a:solidFill>
                <a:latin typeface="Montserrat"/>
                <a:ea typeface="Montserrat"/>
                <a:cs typeface="Montserrat"/>
                <a:sym typeface="Montserrat"/>
              </a:rPr>
              <a:t>Checks out best sellers</a:t>
            </a:r>
            <a:endParaRPr sz="1050">
              <a:solidFill>
                <a:schemeClr val="dk1"/>
              </a:solidFill>
              <a:latin typeface="Montserrat"/>
              <a:ea typeface="Montserrat"/>
              <a:cs typeface="Montserrat"/>
              <a:sym typeface="Montserrat"/>
            </a:endParaRPr>
          </a:p>
          <a:p>
            <a:pPr indent="-123825" lvl="0" marL="114300" rtl="0" algn="l">
              <a:lnSpc>
                <a:spcPct val="115000"/>
              </a:lnSpc>
              <a:spcBef>
                <a:spcPts val="300"/>
              </a:spcBef>
              <a:spcAft>
                <a:spcPts val="300"/>
              </a:spcAft>
              <a:buClr>
                <a:schemeClr val="dk1"/>
              </a:buClr>
              <a:buSzPts val="1050"/>
              <a:buFont typeface="Montserrat"/>
              <a:buChar char="●"/>
            </a:pPr>
            <a:r>
              <a:rPr lang="en" sz="1050">
                <a:solidFill>
                  <a:schemeClr val="dk1"/>
                </a:solidFill>
                <a:latin typeface="Montserrat"/>
                <a:ea typeface="Montserrat"/>
                <a:cs typeface="Montserrat"/>
                <a:sym typeface="Montserrat"/>
              </a:rPr>
              <a:t>Adds to cart but decides to wait</a:t>
            </a:r>
            <a:endParaRPr sz="1050">
              <a:solidFill>
                <a:schemeClr val="dk1"/>
              </a:solidFill>
              <a:latin typeface="Montserrat"/>
              <a:ea typeface="Montserrat"/>
              <a:cs typeface="Montserrat"/>
              <a:sym typeface="Montserrat"/>
            </a:endParaRPr>
          </a:p>
        </p:txBody>
      </p:sp>
      <p:sp>
        <p:nvSpPr>
          <p:cNvPr id="550" name="Google Shape;550;g2282ac2d86f_2_324"/>
          <p:cNvSpPr/>
          <p:nvPr/>
        </p:nvSpPr>
        <p:spPr>
          <a:xfrm>
            <a:off x="659425" y="4032552"/>
            <a:ext cx="642000" cy="806100"/>
          </a:xfrm>
          <a:prstGeom prst="roundRect">
            <a:avLst>
              <a:gd fmla="val 13695"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 name="Google Shape;551;g2282ac2d86f_2_324"/>
          <p:cNvSpPr txBox="1"/>
          <p:nvPr/>
        </p:nvSpPr>
        <p:spPr>
          <a:xfrm>
            <a:off x="659450" y="4174002"/>
            <a:ext cx="642000" cy="52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100">
                <a:solidFill>
                  <a:schemeClr val="dk1"/>
                </a:solidFill>
                <a:latin typeface="Montserrat SemiBold"/>
                <a:ea typeface="Montserrat SemiBold"/>
                <a:cs typeface="Montserrat SemiBold"/>
                <a:sym typeface="Montserrat SemiBold"/>
              </a:rPr>
              <a:t>Zero Party</a:t>
            </a:r>
            <a:endParaRPr sz="1100">
              <a:solidFill>
                <a:schemeClr val="dk1"/>
              </a:solidFill>
              <a:latin typeface="Montserrat SemiBold"/>
              <a:ea typeface="Montserrat SemiBold"/>
              <a:cs typeface="Montserrat SemiBold"/>
              <a:sym typeface="Montserrat SemiBold"/>
            </a:endParaRPr>
          </a:p>
        </p:txBody>
      </p:sp>
      <p:sp>
        <p:nvSpPr>
          <p:cNvPr id="552" name="Google Shape;552;g2282ac2d86f_2_324"/>
          <p:cNvSpPr txBox="1"/>
          <p:nvPr/>
        </p:nvSpPr>
        <p:spPr>
          <a:xfrm>
            <a:off x="1565625" y="4150302"/>
            <a:ext cx="2469000" cy="570600"/>
          </a:xfrm>
          <a:prstGeom prst="rect">
            <a:avLst/>
          </a:prstGeom>
          <a:noFill/>
          <a:ln>
            <a:noFill/>
          </a:ln>
        </p:spPr>
        <p:txBody>
          <a:bodyPr anchorCtr="0" anchor="t" bIns="91425" lIns="91425" spcFirstLastPara="1" rIns="91425" wrap="square" tIns="91425">
            <a:spAutoFit/>
          </a:bodyPr>
          <a:lstStyle/>
          <a:p>
            <a:pPr indent="-123825" lvl="0" marL="114300" rtl="0" algn="l">
              <a:lnSpc>
                <a:spcPct val="115000"/>
              </a:lnSpc>
              <a:spcBef>
                <a:spcPts val="0"/>
              </a:spcBef>
              <a:spcAft>
                <a:spcPts val="0"/>
              </a:spcAft>
              <a:buClr>
                <a:schemeClr val="dk1"/>
              </a:buClr>
              <a:buSzPts val="1050"/>
              <a:buFont typeface="Montserrat"/>
              <a:buChar char="●"/>
            </a:pPr>
            <a:r>
              <a:rPr lang="en" sz="1050">
                <a:solidFill>
                  <a:schemeClr val="dk1"/>
                </a:solidFill>
                <a:latin typeface="Montserrat"/>
                <a:ea typeface="Montserrat"/>
                <a:cs typeface="Montserrat"/>
                <a:sym typeface="Montserrat"/>
              </a:rPr>
              <a:t>Email address</a:t>
            </a:r>
            <a:endParaRPr sz="1050">
              <a:solidFill>
                <a:schemeClr val="dk1"/>
              </a:solidFill>
              <a:latin typeface="Montserrat"/>
              <a:ea typeface="Montserrat"/>
              <a:cs typeface="Montserrat"/>
              <a:sym typeface="Montserrat"/>
            </a:endParaRPr>
          </a:p>
          <a:p>
            <a:pPr indent="-123825" lvl="0" marL="114300" rtl="0" algn="l">
              <a:lnSpc>
                <a:spcPct val="115000"/>
              </a:lnSpc>
              <a:spcBef>
                <a:spcPts val="300"/>
              </a:spcBef>
              <a:spcAft>
                <a:spcPts val="300"/>
              </a:spcAft>
              <a:buClr>
                <a:schemeClr val="dk1"/>
              </a:buClr>
              <a:buSzPts val="1050"/>
              <a:buFont typeface="Montserrat"/>
              <a:buChar char="●"/>
            </a:pPr>
            <a:r>
              <a:rPr lang="en" sz="1050">
                <a:solidFill>
                  <a:schemeClr val="dk1"/>
                </a:solidFill>
                <a:latin typeface="Montserrat"/>
                <a:ea typeface="Montserrat"/>
                <a:cs typeface="Montserrat"/>
                <a:sym typeface="Montserrat"/>
              </a:rPr>
              <a:t>Phone number</a:t>
            </a:r>
            <a:endParaRPr sz="1050">
              <a:solidFill>
                <a:schemeClr val="dk1"/>
              </a:solidFill>
              <a:latin typeface="Montserrat"/>
              <a:ea typeface="Montserrat"/>
              <a:cs typeface="Montserrat"/>
              <a:sym typeface="Montserrat"/>
            </a:endParaRPr>
          </a:p>
        </p:txBody>
      </p:sp>
      <p:pic>
        <p:nvPicPr>
          <p:cNvPr id="553" name="Google Shape;553;g2282ac2d86f_2_324"/>
          <p:cNvPicPr preferRelativeResize="0"/>
          <p:nvPr/>
        </p:nvPicPr>
        <p:blipFill rotWithShape="1">
          <a:blip r:embed="rId4">
            <a:alphaModFix/>
          </a:blip>
          <a:srcRect b="0" l="20913" r="20913" t="0"/>
          <a:stretch/>
        </p:blipFill>
        <p:spPr>
          <a:xfrm>
            <a:off x="6980465" y="116394"/>
            <a:ext cx="1757752" cy="1866365"/>
          </a:xfrm>
          <a:prstGeom prst="rect">
            <a:avLst/>
          </a:prstGeom>
          <a:noFill/>
          <a:ln>
            <a:noFill/>
          </a:ln>
        </p:spPr>
      </p:pic>
      <p:pic>
        <p:nvPicPr>
          <p:cNvPr id="554" name="Google Shape;554;g2282ac2d86f_2_324"/>
          <p:cNvPicPr preferRelativeResize="0"/>
          <p:nvPr/>
        </p:nvPicPr>
        <p:blipFill rotWithShape="1">
          <a:blip r:embed="rId5">
            <a:alphaModFix/>
          </a:blip>
          <a:srcRect b="42013" l="36902" r="30201" t="33264"/>
          <a:stretch/>
        </p:blipFill>
        <p:spPr>
          <a:xfrm>
            <a:off x="7113075" y="296752"/>
            <a:ext cx="1507200" cy="1507200"/>
          </a:xfrm>
          <a:prstGeom prst="ellipse">
            <a:avLst/>
          </a:prstGeom>
          <a:noFill/>
          <a:ln>
            <a:noFill/>
          </a:ln>
        </p:spPr>
      </p:pic>
      <p:pic>
        <p:nvPicPr>
          <p:cNvPr id="555" name="Google Shape;555;g2282ac2d86f_2_324"/>
          <p:cNvPicPr preferRelativeResize="0"/>
          <p:nvPr/>
        </p:nvPicPr>
        <p:blipFill rotWithShape="1">
          <a:blip r:embed="rId4">
            <a:alphaModFix/>
          </a:blip>
          <a:srcRect b="0" l="20913" r="20913" t="0"/>
          <a:stretch/>
        </p:blipFill>
        <p:spPr>
          <a:xfrm>
            <a:off x="4432421" y="116394"/>
            <a:ext cx="1757752" cy="1866365"/>
          </a:xfrm>
          <a:prstGeom prst="rect">
            <a:avLst/>
          </a:prstGeom>
          <a:noFill/>
          <a:ln>
            <a:noFill/>
          </a:ln>
        </p:spPr>
      </p:pic>
      <p:pic>
        <p:nvPicPr>
          <p:cNvPr id="556" name="Google Shape;556;g2282ac2d86f_2_324"/>
          <p:cNvPicPr preferRelativeResize="0"/>
          <p:nvPr/>
        </p:nvPicPr>
        <p:blipFill rotWithShape="1">
          <a:blip r:embed="rId6">
            <a:alphaModFix/>
          </a:blip>
          <a:srcRect b="60178" l="13361" r="49999" t="22932"/>
          <a:stretch/>
        </p:blipFill>
        <p:spPr>
          <a:xfrm>
            <a:off x="4558425" y="292777"/>
            <a:ext cx="1507200" cy="1507200"/>
          </a:xfrm>
          <a:prstGeom prst="ellipse">
            <a:avLst/>
          </a:prstGeom>
          <a:noFill/>
          <a:ln>
            <a:noFill/>
          </a:ln>
        </p:spPr>
      </p:pic>
      <p:pic>
        <p:nvPicPr>
          <p:cNvPr id="557" name="Google Shape;557;g2282ac2d86f_2_324"/>
          <p:cNvPicPr preferRelativeResize="0"/>
          <p:nvPr/>
        </p:nvPicPr>
        <p:blipFill rotWithShape="1">
          <a:blip r:embed="rId7">
            <a:alphaModFix/>
          </a:blip>
          <a:srcRect b="50476" l="43499" r="19521" t="32758"/>
          <a:stretch/>
        </p:blipFill>
        <p:spPr>
          <a:xfrm>
            <a:off x="1883236" y="289632"/>
            <a:ext cx="1507200" cy="1510200"/>
          </a:xfrm>
          <a:prstGeom prst="ellipse">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1" name="Shape 561"/>
        <p:cNvGrpSpPr/>
        <p:nvPr/>
      </p:nvGrpSpPr>
      <p:grpSpPr>
        <a:xfrm>
          <a:off x="0" y="0"/>
          <a:ext cx="0" cy="0"/>
          <a:chOff x="0" y="0"/>
          <a:chExt cx="0" cy="0"/>
        </a:xfrm>
      </p:grpSpPr>
      <p:pic>
        <p:nvPicPr>
          <p:cNvPr id="562" name="Google Shape;562;g2282ac2d86f_2_361" title="Chart"/>
          <p:cNvPicPr preferRelativeResize="0"/>
          <p:nvPr/>
        </p:nvPicPr>
        <p:blipFill rotWithShape="1">
          <a:blip r:embed="rId3">
            <a:alphaModFix/>
          </a:blip>
          <a:srcRect b="3505" l="21024" r="21024" t="3505"/>
          <a:stretch/>
        </p:blipFill>
        <p:spPr>
          <a:xfrm rot="7200016">
            <a:off x="4430467" y="174761"/>
            <a:ext cx="1756720" cy="1743053"/>
          </a:xfrm>
          <a:prstGeom prst="rect">
            <a:avLst/>
          </a:prstGeom>
          <a:noFill/>
          <a:ln>
            <a:noFill/>
          </a:ln>
        </p:spPr>
      </p:pic>
      <p:sp>
        <p:nvSpPr>
          <p:cNvPr id="563" name="Google Shape;563;g2282ac2d86f_2_361"/>
          <p:cNvSpPr/>
          <p:nvPr/>
        </p:nvSpPr>
        <p:spPr>
          <a:xfrm>
            <a:off x="659425" y="2067452"/>
            <a:ext cx="642000" cy="806100"/>
          </a:xfrm>
          <a:prstGeom prst="roundRect">
            <a:avLst>
              <a:gd fmla="val 13695"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64" name="Google Shape;564;g2282ac2d86f_2_361"/>
          <p:cNvPicPr preferRelativeResize="0"/>
          <p:nvPr/>
        </p:nvPicPr>
        <p:blipFill rotWithShape="1">
          <a:blip r:embed="rId4">
            <a:alphaModFix/>
          </a:blip>
          <a:srcRect b="60178" l="13361" r="49999" t="22932"/>
          <a:stretch/>
        </p:blipFill>
        <p:spPr>
          <a:xfrm>
            <a:off x="4558425" y="292777"/>
            <a:ext cx="1507200" cy="1507200"/>
          </a:xfrm>
          <a:prstGeom prst="ellipse">
            <a:avLst/>
          </a:prstGeom>
          <a:noFill/>
          <a:ln>
            <a:noFill/>
          </a:ln>
        </p:spPr>
      </p:pic>
      <p:cxnSp>
        <p:nvCxnSpPr>
          <p:cNvPr id="565" name="Google Shape;565;g2282ac2d86f_2_361"/>
          <p:cNvCxnSpPr/>
          <p:nvPr/>
        </p:nvCxnSpPr>
        <p:spPr>
          <a:xfrm>
            <a:off x="1480050" y="260387"/>
            <a:ext cx="0" cy="4626300"/>
          </a:xfrm>
          <a:prstGeom prst="straightConnector1">
            <a:avLst/>
          </a:prstGeom>
          <a:noFill/>
          <a:ln cap="flat" cmpd="sng" w="9525">
            <a:solidFill>
              <a:schemeClr val="lt2"/>
            </a:solidFill>
            <a:prstDash val="dash"/>
            <a:round/>
            <a:headEnd len="med" w="med" type="none"/>
            <a:tailEnd len="med" w="med" type="none"/>
          </a:ln>
        </p:spPr>
      </p:cxnSp>
      <p:cxnSp>
        <p:nvCxnSpPr>
          <p:cNvPr id="566" name="Google Shape;566;g2282ac2d86f_2_361"/>
          <p:cNvCxnSpPr/>
          <p:nvPr/>
        </p:nvCxnSpPr>
        <p:spPr>
          <a:xfrm>
            <a:off x="4034700" y="252975"/>
            <a:ext cx="0" cy="4641300"/>
          </a:xfrm>
          <a:prstGeom prst="straightConnector1">
            <a:avLst/>
          </a:prstGeom>
          <a:noFill/>
          <a:ln cap="flat" cmpd="sng" w="9525">
            <a:solidFill>
              <a:schemeClr val="lt2"/>
            </a:solidFill>
            <a:prstDash val="dash"/>
            <a:round/>
            <a:headEnd len="med" w="med" type="none"/>
            <a:tailEnd len="med" w="med" type="none"/>
          </a:ln>
        </p:spPr>
      </p:cxnSp>
      <p:cxnSp>
        <p:nvCxnSpPr>
          <p:cNvPr id="567" name="Google Shape;567;g2282ac2d86f_2_361"/>
          <p:cNvCxnSpPr/>
          <p:nvPr/>
        </p:nvCxnSpPr>
        <p:spPr>
          <a:xfrm>
            <a:off x="6589350" y="252975"/>
            <a:ext cx="0" cy="4641300"/>
          </a:xfrm>
          <a:prstGeom prst="straightConnector1">
            <a:avLst/>
          </a:prstGeom>
          <a:noFill/>
          <a:ln cap="flat" cmpd="sng" w="9525">
            <a:solidFill>
              <a:schemeClr val="lt2"/>
            </a:solidFill>
            <a:prstDash val="dash"/>
            <a:round/>
            <a:headEnd len="med" w="med" type="none"/>
            <a:tailEnd len="med" w="med" type="none"/>
          </a:ln>
        </p:spPr>
      </p:cxnSp>
      <p:sp>
        <p:nvSpPr>
          <p:cNvPr id="568" name="Google Shape;568;g2282ac2d86f_2_361"/>
          <p:cNvSpPr txBox="1"/>
          <p:nvPr/>
        </p:nvSpPr>
        <p:spPr>
          <a:xfrm>
            <a:off x="1565588" y="2073150"/>
            <a:ext cx="1017900" cy="794700"/>
          </a:xfrm>
          <a:prstGeom prst="rect">
            <a:avLst/>
          </a:prstGeom>
          <a:noFill/>
          <a:ln>
            <a:noFill/>
          </a:ln>
        </p:spPr>
        <p:txBody>
          <a:bodyPr anchorCtr="0" anchor="t" bIns="91425" lIns="91425" spcFirstLastPara="1" rIns="91425" wrap="square" tIns="91425">
            <a:spAutoFit/>
          </a:bodyPr>
          <a:lstStyle/>
          <a:p>
            <a:pPr indent="-127000" lvl="0" marL="114300" rtl="0" algn="l">
              <a:lnSpc>
                <a:spcPct val="115000"/>
              </a:lnSpc>
              <a:spcBef>
                <a:spcPts val="0"/>
              </a:spcBef>
              <a:spcAft>
                <a:spcPts val="0"/>
              </a:spcAft>
              <a:buClr>
                <a:schemeClr val="dk1"/>
              </a:buClr>
              <a:buSzPts val="1100"/>
              <a:buFont typeface="Montserrat"/>
              <a:buChar char="●"/>
            </a:pPr>
            <a:r>
              <a:rPr lang="en" sz="1100">
                <a:solidFill>
                  <a:schemeClr val="dk1"/>
                </a:solidFill>
                <a:latin typeface="Montserrat"/>
                <a:ea typeface="Montserrat"/>
                <a:cs typeface="Montserrat"/>
                <a:sym typeface="Montserrat"/>
              </a:rPr>
              <a:t>Male</a:t>
            </a:r>
            <a:endParaRPr sz="1100">
              <a:solidFill>
                <a:schemeClr val="dk1"/>
              </a:solidFill>
              <a:latin typeface="Montserrat"/>
              <a:ea typeface="Montserrat"/>
              <a:cs typeface="Montserrat"/>
              <a:sym typeface="Montserrat"/>
            </a:endParaRPr>
          </a:p>
          <a:p>
            <a:pPr indent="-127000" lvl="0" marL="114300" rtl="0" algn="l">
              <a:lnSpc>
                <a:spcPct val="115000"/>
              </a:lnSpc>
              <a:spcBef>
                <a:spcPts val="200"/>
              </a:spcBef>
              <a:spcAft>
                <a:spcPts val="0"/>
              </a:spcAft>
              <a:buClr>
                <a:schemeClr val="dk1"/>
              </a:buClr>
              <a:buSzPts val="1100"/>
              <a:buFont typeface="Montserrat"/>
              <a:buChar char="●"/>
            </a:pPr>
            <a:r>
              <a:rPr lang="en" sz="1100">
                <a:solidFill>
                  <a:schemeClr val="dk1"/>
                </a:solidFill>
                <a:latin typeface="Montserrat"/>
                <a:ea typeface="Montserrat"/>
                <a:cs typeface="Montserrat"/>
                <a:sym typeface="Montserrat"/>
              </a:rPr>
              <a:t>Early 30s</a:t>
            </a:r>
            <a:endParaRPr sz="1100">
              <a:solidFill>
                <a:schemeClr val="dk1"/>
              </a:solidFill>
              <a:latin typeface="Montserrat"/>
              <a:ea typeface="Montserrat"/>
              <a:cs typeface="Montserrat"/>
              <a:sym typeface="Montserrat"/>
            </a:endParaRPr>
          </a:p>
          <a:p>
            <a:pPr indent="-127000" lvl="0" marL="114300" rtl="0" algn="l">
              <a:lnSpc>
                <a:spcPct val="115000"/>
              </a:lnSpc>
              <a:spcBef>
                <a:spcPts val="200"/>
              </a:spcBef>
              <a:spcAft>
                <a:spcPts val="200"/>
              </a:spcAft>
              <a:buClr>
                <a:schemeClr val="dk1"/>
              </a:buClr>
              <a:buSzPts val="1100"/>
              <a:buFont typeface="Montserrat"/>
              <a:buChar char="●"/>
            </a:pPr>
            <a:r>
              <a:rPr lang="en" sz="1100">
                <a:solidFill>
                  <a:schemeClr val="dk1"/>
                </a:solidFill>
                <a:latin typeface="Montserrat"/>
                <a:ea typeface="Montserrat"/>
                <a:cs typeface="Montserrat"/>
                <a:sym typeface="Montserrat"/>
              </a:rPr>
              <a:t>iPhone</a:t>
            </a:r>
            <a:endParaRPr sz="1100">
              <a:solidFill>
                <a:schemeClr val="dk1"/>
              </a:solidFill>
              <a:latin typeface="Montserrat"/>
              <a:ea typeface="Montserrat"/>
              <a:cs typeface="Montserrat"/>
              <a:sym typeface="Montserrat"/>
            </a:endParaRPr>
          </a:p>
        </p:txBody>
      </p:sp>
      <p:sp>
        <p:nvSpPr>
          <p:cNvPr id="569" name="Google Shape;569;g2282ac2d86f_2_361"/>
          <p:cNvSpPr txBox="1"/>
          <p:nvPr/>
        </p:nvSpPr>
        <p:spPr>
          <a:xfrm>
            <a:off x="2655563" y="2073152"/>
            <a:ext cx="1293600" cy="794700"/>
          </a:xfrm>
          <a:prstGeom prst="rect">
            <a:avLst/>
          </a:prstGeom>
          <a:noFill/>
          <a:ln>
            <a:noFill/>
          </a:ln>
        </p:spPr>
        <p:txBody>
          <a:bodyPr anchorCtr="0" anchor="t" bIns="91425" lIns="91425" spcFirstLastPara="1" rIns="91425" wrap="square" tIns="91425">
            <a:spAutoFit/>
          </a:bodyPr>
          <a:lstStyle/>
          <a:p>
            <a:pPr indent="-127000" lvl="0" marL="114300" rtl="0" algn="l">
              <a:lnSpc>
                <a:spcPct val="115000"/>
              </a:lnSpc>
              <a:spcBef>
                <a:spcPts val="0"/>
              </a:spcBef>
              <a:spcAft>
                <a:spcPts val="0"/>
              </a:spcAft>
              <a:buClr>
                <a:schemeClr val="dk1"/>
              </a:buClr>
              <a:buSzPts val="1100"/>
              <a:buFont typeface="Montserrat"/>
              <a:buChar char="●"/>
            </a:pPr>
            <a:r>
              <a:rPr lang="en" sz="1100">
                <a:solidFill>
                  <a:schemeClr val="dk1"/>
                </a:solidFill>
                <a:latin typeface="Montserrat"/>
                <a:ea typeface="Montserrat"/>
                <a:cs typeface="Montserrat"/>
                <a:sym typeface="Montserrat"/>
              </a:rPr>
              <a:t>New York</a:t>
            </a:r>
            <a:endParaRPr sz="1100">
              <a:solidFill>
                <a:schemeClr val="dk1"/>
              </a:solidFill>
              <a:latin typeface="Montserrat"/>
              <a:ea typeface="Montserrat"/>
              <a:cs typeface="Montserrat"/>
              <a:sym typeface="Montserrat"/>
            </a:endParaRPr>
          </a:p>
          <a:p>
            <a:pPr indent="-127000" lvl="0" marL="114300" rtl="0" algn="l">
              <a:lnSpc>
                <a:spcPct val="115000"/>
              </a:lnSpc>
              <a:spcBef>
                <a:spcPts val="200"/>
              </a:spcBef>
              <a:spcAft>
                <a:spcPts val="0"/>
              </a:spcAft>
              <a:buClr>
                <a:schemeClr val="dk1"/>
              </a:buClr>
              <a:buSzPts val="1100"/>
              <a:buFont typeface="Montserrat"/>
              <a:buChar char="●"/>
            </a:pPr>
            <a:r>
              <a:rPr lang="en" sz="1100">
                <a:solidFill>
                  <a:schemeClr val="dk1"/>
                </a:solidFill>
                <a:latin typeface="Montserrat"/>
                <a:ea typeface="Montserrat"/>
                <a:cs typeface="Montserrat"/>
                <a:sym typeface="Montserrat"/>
              </a:rPr>
              <a:t>Macbook</a:t>
            </a:r>
            <a:endParaRPr sz="1100">
              <a:solidFill>
                <a:schemeClr val="dk1"/>
              </a:solidFill>
              <a:latin typeface="Montserrat"/>
              <a:ea typeface="Montserrat"/>
              <a:cs typeface="Montserrat"/>
              <a:sym typeface="Montserrat"/>
            </a:endParaRPr>
          </a:p>
          <a:p>
            <a:pPr indent="-127000" lvl="0" marL="114300" rtl="0" algn="l">
              <a:lnSpc>
                <a:spcPct val="115000"/>
              </a:lnSpc>
              <a:spcBef>
                <a:spcPts val="200"/>
              </a:spcBef>
              <a:spcAft>
                <a:spcPts val="200"/>
              </a:spcAft>
              <a:buClr>
                <a:schemeClr val="dk1"/>
              </a:buClr>
              <a:buSzPts val="1100"/>
              <a:buFont typeface="Montserrat"/>
              <a:buChar char="●"/>
            </a:pPr>
            <a:r>
              <a:rPr lang="en" sz="1100">
                <a:solidFill>
                  <a:schemeClr val="dk1"/>
                </a:solidFill>
                <a:latin typeface="Montserrat"/>
                <a:ea typeface="Montserrat"/>
                <a:cs typeface="Montserrat"/>
                <a:sym typeface="Montserrat"/>
              </a:rPr>
              <a:t>Works in tech</a:t>
            </a:r>
            <a:endParaRPr sz="1100">
              <a:solidFill>
                <a:schemeClr val="dk1"/>
              </a:solidFill>
              <a:latin typeface="Montserrat"/>
              <a:ea typeface="Montserrat"/>
              <a:cs typeface="Montserrat"/>
              <a:sym typeface="Montserrat"/>
            </a:endParaRPr>
          </a:p>
        </p:txBody>
      </p:sp>
      <p:sp>
        <p:nvSpPr>
          <p:cNvPr id="570" name="Google Shape;570;g2282ac2d86f_2_361"/>
          <p:cNvSpPr txBox="1"/>
          <p:nvPr/>
        </p:nvSpPr>
        <p:spPr>
          <a:xfrm>
            <a:off x="659450" y="2208902"/>
            <a:ext cx="642000" cy="52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100">
                <a:solidFill>
                  <a:schemeClr val="lt1"/>
                </a:solidFill>
                <a:latin typeface="Montserrat SemiBold"/>
                <a:ea typeface="Montserrat SemiBold"/>
                <a:cs typeface="Montserrat SemiBold"/>
                <a:sym typeface="Montserrat SemiBold"/>
              </a:rPr>
              <a:t>2nd Party</a:t>
            </a:r>
            <a:endParaRPr sz="1100">
              <a:solidFill>
                <a:schemeClr val="lt1"/>
              </a:solidFill>
              <a:latin typeface="Montserrat SemiBold"/>
              <a:ea typeface="Montserrat SemiBold"/>
              <a:cs typeface="Montserrat SemiBold"/>
              <a:sym typeface="Montserrat SemiBold"/>
            </a:endParaRPr>
          </a:p>
        </p:txBody>
      </p:sp>
      <p:cxnSp>
        <p:nvCxnSpPr>
          <p:cNvPr id="571" name="Google Shape;571;g2282ac2d86f_2_361"/>
          <p:cNvCxnSpPr/>
          <p:nvPr/>
        </p:nvCxnSpPr>
        <p:spPr>
          <a:xfrm rot="10800000">
            <a:off x="644796" y="1979227"/>
            <a:ext cx="8352600" cy="0"/>
          </a:xfrm>
          <a:prstGeom prst="straightConnector1">
            <a:avLst/>
          </a:prstGeom>
          <a:noFill/>
          <a:ln cap="flat" cmpd="sng" w="9525">
            <a:solidFill>
              <a:schemeClr val="lt2"/>
            </a:solidFill>
            <a:prstDash val="dash"/>
            <a:round/>
            <a:headEnd len="med" w="med" type="none"/>
            <a:tailEnd len="med" w="med" type="none"/>
          </a:ln>
        </p:spPr>
      </p:cxnSp>
      <p:cxnSp>
        <p:nvCxnSpPr>
          <p:cNvPr id="572" name="Google Shape;572;g2282ac2d86f_2_361"/>
          <p:cNvCxnSpPr/>
          <p:nvPr/>
        </p:nvCxnSpPr>
        <p:spPr>
          <a:xfrm rot="10800000">
            <a:off x="644796" y="2961785"/>
            <a:ext cx="8352600" cy="0"/>
          </a:xfrm>
          <a:prstGeom prst="straightConnector1">
            <a:avLst/>
          </a:prstGeom>
          <a:noFill/>
          <a:ln cap="flat" cmpd="sng" w="9525">
            <a:solidFill>
              <a:schemeClr val="lt2"/>
            </a:solidFill>
            <a:prstDash val="dash"/>
            <a:round/>
            <a:headEnd len="med" w="med" type="none"/>
            <a:tailEnd len="med" w="med" type="none"/>
          </a:ln>
        </p:spPr>
      </p:cxnSp>
      <p:cxnSp>
        <p:nvCxnSpPr>
          <p:cNvPr id="573" name="Google Shape;573;g2282ac2d86f_2_361"/>
          <p:cNvCxnSpPr/>
          <p:nvPr/>
        </p:nvCxnSpPr>
        <p:spPr>
          <a:xfrm rot="10800000">
            <a:off x="644796" y="3944335"/>
            <a:ext cx="8352600" cy="0"/>
          </a:xfrm>
          <a:prstGeom prst="straightConnector1">
            <a:avLst/>
          </a:prstGeom>
          <a:noFill/>
          <a:ln cap="flat" cmpd="sng" w="9525">
            <a:solidFill>
              <a:schemeClr val="lt2"/>
            </a:solidFill>
            <a:prstDash val="dash"/>
            <a:round/>
            <a:headEnd len="med" w="med" type="none"/>
            <a:tailEnd len="med" w="med" type="none"/>
          </a:ln>
        </p:spPr>
      </p:cxnSp>
      <p:sp>
        <p:nvSpPr>
          <p:cNvPr id="574" name="Google Shape;574;g2282ac2d86f_2_361"/>
          <p:cNvSpPr txBox="1"/>
          <p:nvPr/>
        </p:nvSpPr>
        <p:spPr>
          <a:xfrm>
            <a:off x="4120225" y="2073150"/>
            <a:ext cx="1017900" cy="794700"/>
          </a:xfrm>
          <a:prstGeom prst="rect">
            <a:avLst/>
          </a:prstGeom>
          <a:noFill/>
          <a:ln>
            <a:noFill/>
          </a:ln>
        </p:spPr>
        <p:txBody>
          <a:bodyPr anchorCtr="0" anchor="t" bIns="91425" lIns="91425" spcFirstLastPara="1" rIns="91425" wrap="square" tIns="91425">
            <a:spAutoFit/>
          </a:bodyPr>
          <a:lstStyle/>
          <a:p>
            <a:pPr indent="-127000" lvl="0" marL="114300" rtl="0" algn="l">
              <a:lnSpc>
                <a:spcPct val="115000"/>
              </a:lnSpc>
              <a:spcBef>
                <a:spcPts val="0"/>
              </a:spcBef>
              <a:spcAft>
                <a:spcPts val="0"/>
              </a:spcAft>
              <a:buClr>
                <a:schemeClr val="dk1"/>
              </a:buClr>
              <a:buSzPts val="1100"/>
              <a:buFont typeface="Montserrat"/>
              <a:buChar char="●"/>
            </a:pPr>
            <a:r>
              <a:rPr lang="en" sz="1100">
                <a:solidFill>
                  <a:schemeClr val="dk1"/>
                </a:solidFill>
                <a:latin typeface="Montserrat"/>
                <a:ea typeface="Montserrat"/>
                <a:cs typeface="Montserrat"/>
                <a:sym typeface="Montserrat"/>
              </a:rPr>
              <a:t>Male</a:t>
            </a:r>
            <a:endParaRPr sz="1100">
              <a:solidFill>
                <a:schemeClr val="dk1"/>
              </a:solidFill>
              <a:latin typeface="Montserrat"/>
              <a:ea typeface="Montserrat"/>
              <a:cs typeface="Montserrat"/>
              <a:sym typeface="Montserrat"/>
            </a:endParaRPr>
          </a:p>
          <a:p>
            <a:pPr indent="-127000" lvl="0" marL="114300" rtl="0" algn="l">
              <a:lnSpc>
                <a:spcPct val="115000"/>
              </a:lnSpc>
              <a:spcBef>
                <a:spcPts val="200"/>
              </a:spcBef>
              <a:spcAft>
                <a:spcPts val="0"/>
              </a:spcAft>
              <a:buClr>
                <a:schemeClr val="dk1"/>
              </a:buClr>
              <a:buSzPts val="1100"/>
              <a:buFont typeface="Montserrat"/>
              <a:buChar char="●"/>
            </a:pPr>
            <a:r>
              <a:rPr lang="en" sz="1100">
                <a:solidFill>
                  <a:schemeClr val="dk1"/>
                </a:solidFill>
                <a:latin typeface="Montserrat"/>
                <a:ea typeface="Montserrat"/>
                <a:cs typeface="Montserrat"/>
                <a:sym typeface="Montserrat"/>
              </a:rPr>
              <a:t>Early 30s</a:t>
            </a:r>
            <a:endParaRPr sz="1100">
              <a:solidFill>
                <a:schemeClr val="dk1"/>
              </a:solidFill>
              <a:latin typeface="Montserrat"/>
              <a:ea typeface="Montserrat"/>
              <a:cs typeface="Montserrat"/>
              <a:sym typeface="Montserrat"/>
            </a:endParaRPr>
          </a:p>
          <a:p>
            <a:pPr indent="-127000" lvl="0" marL="114300" rtl="0" algn="l">
              <a:lnSpc>
                <a:spcPct val="115000"/>
              </a:lnSpc>
              <a:spcBef>
                <a:spcPts val="200"/>
              </a:spcBef>
              <a:spcAft>
                <a:spcPts val="200"/>
              </a:spcAft>
              <a:buClr>
                <a:schemeClr val="dk1"/>
              </a:buClr>
              <a:buSzPts val="1100"/>
              <a:buFont typeface="Montserrat"/>
              <a:buChar char="●"/>
            </a:pPr>
            <a:r>
              <a:rPr lang="en" sz="1100">
                <a:solidFill>
                  <a:schemeClr val="dk1"/>
                </a:solidFill>
                <a:latin typeface="Montserrat"/>
                <a:ea typeface="Montserrat"/>
                <a:cs typeface="Montserrat"/>
                <a:sym typeface="Montserrat"/>
              </a:rPr>
              <a:t>iPhone</a:t>
            </a:r>
            <a:endParaRPr sz="1100">
              <a:solidFill>
                <a:schemeClr val="dk1"/>
              </a:solidFill>
              <a:latin typeface="Montserrat"/>
              <a:ea typeface="Montserrat"/>
              <a:cs typeface="Montserrat"/>
              <a:sym typeface="Montserrat"/>
            </a:endParaRPr>
          </a:p>
        </p:txBody>
      </p:sp>
      <p:sp>
        <p:nvSpPr>
          <p:cNvPr id="575" name="Google Shape;575;g2282ac2d86f_2_361"/>
          <p:cNvSpPr txBox="1"/>
          <p:nvPr/>
        </p:nvSpPr>
        <p:spPr>
          <a:xfrm>
            <a:off x="5210200" y="2073152"/>
            <a:ext cx="1293600" cy="794700"/>
          </a:xfrm>
          <a:prstGeom prst="rect">
            <a:avLst/>
          </a:prstGeom>
          <a:noFill/>
          <a:ln>
            <a:noFill/>
          </a:ln>
        </p:spPr>
        <p:txBody>
          <a:bodyPr anchorCtr="0" anchor="t" bIns="91425" lIns="91425" spcFirstLastPara="1" rIns="91425" wrap="square" tIns="91425">
            <a:spAutoFit/>
          </a:bodyPr>
          <a:lstStyle/>
          <a:p>
            <a:pPr indent="-127000" lvl="0" marL="114300" rtl="0" algn="l">
              <a:lnSpc>
                <a:spcPct val="115000"/>
              </a:lnSpc>
              <a:spcBef>
                <a:spcPts val="0"/>
              </a:spcBef>
              <a:spcAft>
                <a:spcPts val="0"/>
              </a:spcAft>
              <a:buClr>
                <a:schemeClr val="dk1"/>
              </a:buClr>
              <a:buSzPts val="1100"/>
              <a:buFont typeface="Montserrat"/>
              <a:buChar char="●"/>
            </a:pPr>
            <a:r>
              <a:rPr lang="en" sz="1100">
                <a:solidFill>
                  <a:schemeClr val="dk1"/>
                </a:solidFill>
                <a:latin typeface="Montserrat"/>
                <a:ea typeface="Montserrat"/>
                <a:cs typeface="Montserrat"/>
                <a:sym typeface="Montserrat"/>
              </a:rPr>
              <a:t>Denver</a:t>
            </a:r>
            <a:endParaRPr sz="1100">
              <a:solidFill>
                <a:schemeClr val="dk1"/>
              </a:solidFill>
              <a:latin typeface="Montserrat"/>
              <a:ea typeface="Montserrat"/>
              <a:cs typeface="Montserrat"/>
              <a:sym typeface="Montserrat"/>
            </a:endParaRPr>
          </a:p>
          <a:p>
            <a:pPr indent="-127000" lvl="0" marL="114300" rtl="0" algn="l">
              <a:lnSpc>
                <a:spcPct val="115000"/>
              </a:lnSpc>
              <a:spcBef>
                <a:spcPts val="200"/>
              </a:spcBef>
              <a:spcAft>
                <a:spcPts val="0"/>
              </a:spcAft>
              <a:buClr>
                <a:schemeClr val="dk1"/>
              </a:buClr>
              <a:buSzPts val="1100"/>
              <a:buFont typeface="Montserrat"/>
              <a:buChar char="●"/>
            </a:pPr>
            <a:r>
              <a:rPr lang="en" sz="1100">
                <a:solidFill>
                  <a:schemeClr val="dk1"/>
                </a:solidFill>
                <a:latin typeface="Montserrat"/>
                <a:ea typeface="Montserrat"/>
                <a:cs typeface="Montserrat"/>
                <a:sym typeface="Montserrat"/>
              </a:rPr>
              <a:t>Macbook</a:t>
            </a:r>
            <a:endParaRPr sz="1100">
              <a:solidFill>
                <a:schemeClr val="dk1"/>
              </a:solidFill>
              <a:latin typeface="Montserrat"/>
              <a:ea typeface="Montserrat"/>
              <a:cs typeface="Montserrat"/>
              <a:sym typeface="Montserrat"/>
            </a:endParaRPr>
          </a:p>
          <a:p>
            <a:pPr indent="-127000" lvl="0" marL="114300" rtl="0" algn="l">
              <a:lnSpc>
                <a:spcPct val="115000"/>
              </a:lnSpc>
              <a:spcBef>
                <a:spcPts val="200"/>
              </a:spcBef>
              <a:spcAft>
                <a:spcPts val="200"/>
              </a:spcAft>
              <a:buClr>
                <a:schemeClr val="dk1"/>
              </a:buClr>
              <a:buSzPts val="1100"/>
              <a:buFont typeface="Montserrat"/>
              <a:buChar char="●"/>
            </a:pPr>
            <a:r>
              <a:rPr lang="en" sz="1100">
                <a:solidFill>
                  <a:schemeClr val="dk1"/>
                </a:solidFill>
                <a:latin typeface="Montserrat"/>
                <a:ea typeface="Montserrat"/>
                <a:cs typeface="Montserrat"/>
                <a:sym typeface="Montserrat"/>
              </a:rPr>
              <a:t>Works in tech</a:t>
            </a:r>
            <a:endParaRPr sz="1100">
              <a:solidFill>
                <a:schemeClr val="dk1"/>
              </a:solidFill>
              <a:latin typeface="Montserrat"/>
              <a:ea typeface="Montserrat"/>
              <a:cs typeface="Montserrat"/>
              <a:sym typeface="Montserrat"/>
            </a:endParaRPr>
          </a:p>
        </p:txBody>
      </p:sp>
      <p:sp>
        <p:nvSpPr>
          <p:cNvPr id="576" name="Google Shape;576;g2282ac2d86f_2_361"/>
          <p:cNvSpPr txBox="1"/>
          <p:nvPr/>
        </p:nvSpPr>
        <p:spPr>
          <a:xfrm>
            <a:off x="6674900" y="2073150"/>
            <a:ext cx="1017900" cy="794700"/>
          </a:xfrm>
          <a:prstGeom prst="rect">
            <a:avLst/>
          </a:prstGeom>
          <a:noFill/>
          <a:ln>
            <a:noFill/>
          </a:ln>
        </p:spPr>
        <p:txBody>
          <a:bodyPr anchorCtr="0" anchor="t" bIns="91425" lIns="91425" spcFirstLastPara="1" rIns="91425" wrap="square" tIns="91425">
            <a:spAutoFit/>
          </a:bodyPr>
          <a:lstStyle/>
          <a:p>
            <a:pPr indent="-127000" lvl="0" marL="114300" rtl="0" algn="l">
              <a:lnSpc>
                <a:spcPct val="115000"/>
              </a:lnSpc>
              <a:spcBef>
                <a:spcPts val="0"/>
              </a:spcBef>
              <a:spcAft>
                <a:spcPts val="0"/>
              </a:spcAft>
              <a:buClr>
                <a:schemeClr val="dk1"/>
              </a:buClr>
              <a:buSzPts val="1100"/>
              <a:buFont typeface="Montserrat"/>
              <a:buChar char="●"/>
            </a:pPr>
            <a:r>
              <a:rPr lang="en" sz="1100">
                <a:solidFill>
                  <a:schemeClr val="dk1"/>
                </a:solidFill>
                <a:latin typeface="Montserrat"/>
                <a:ea typeface="Montserrat"/>
                <a:cs typeface="Montserrat"/>
                <a:sym typeface="Montserrat"/>
              </a:rPr>
              <a:t>Male</a:t>
            </a:r>
            <a:endParaRPr sz="1100">
              <a:solidFill>
                <a:schemeClr val="dk1"/>
              </a:solidFill>
              <a:latin typeface="Montserrat"/>
              <a:ea typeface="Montserrat"/>
              <a:cs typeface="Montserrat"/>
              <a:sym typeface="Montserrat"/>
            </a:endParaRPr>
          </a:p>
          <a:p>
            <a:pPr indent="-127000" lvl="0" marL="114300" rtl="0" algn="l">
              <a:lnSpc>
                <a:spcPct val="115000"/>
              </a:lnSpc>
              <a:spcBef>
                <a:spcPts val="200"/>
              </a:spcBef>
              <a:spcAft>
                <a:spcPts val="0"/>
              </a:spcAft>
              <a:buClr>
                <a:schemeClr val="dk1"/>
              </a:buClr>
              <a:buSzPts val="1100"/>
              <a:buFont typeface="Montserrat"/>
              <a:buChar char="●"/>
            </a:pPr>
            <a:r>
              <a:rPr lang="en" sz="1100">
                <a:solidFill>
                  <a:schemeClr val="dk1"/>
                </a:solidFill>
                <a:latin typeface="Montserrat"/>
                <a:ea typeface="Montserrat"/>
                <a:cs typeface="Montserrat"/>
                <a:sym typeface="Montserrat"/>
              </a:rPr>
              <a:t>Early 30s</a:t>
            </a:r>
            <a:endParaRPr sz="1100">
              <a:solidFill>
                <a:schemeClr val="dk1"/>
              </a:solidFill>
              <a:latin typeface="Montserrat"/>
              <a:ea typeface="Montserrat"/>
              <a:cs typeface="Montserrat"/>
              <a:sym typeface="Montserrat"/>
            </a:endParaRPr>
          </a:p>
          <a:p>
            <a:pPr indent="-127000" lvl="0" marL="114300" rtl="0" algn="l">
              <a:lnSpc>
                <a:spcPct val="115000"/>
              </a:lnSpc>
              <a:spcBef>
                <a:spcPts val="200"/>
              </a:spcBef>
              <a:spcAft>
                <a:spcPts val="200"/>
              </a:spcAft>
              <a:buClr>
                <a:schemeClr val="dk1"/>
              </a:buClr>
              <a:buSzPts val="1100"/>
              <a:buFont typeface="Montserrat"/>
              <a:buChar char="●"/>
            </a:pPr>
            <a:r>
              <a:rPr lang="en" sz="1100">
                <a:solidFill>
                  <a:schemeClr val="dk1"/>
                </a:solidFill>
                <a:latin typeface="Montserrat"/>
                <a:ea typeface="Montserrat"/>
                <a:cs typeface="Montserrat"/>
                <a:sym typeface="Montserrat"/>
              </a:rPr>
              <a:t>iPhone</a:t>
            </a:r>
            <a:endParaRPr sz="1100">
              <a:solidFill>
                <a:schemeClr val="dk1"/>
              </a:solidFill>
              <a:latin typeface="Montserrat"/>
              <a:ea typeface="Montserrat"/>
              <a:cs typeface="Montserrat"/>
              <a:sym typeface="Montserrat"/>
            </a:endParaRPr>
          </a:p>
        </p:txBody>
      </p:sp>
      <p:sp>
        <p:nvSpPr>
          <p:cNvPr id="577" name="Google Shape;577;g2282ac2d86f_2_361"/>
          <p:cNvSpPr txBox="1"/>
          <p:nvPr/>
        </p:nvSpPr>
        <p:spPr>
          <a:xfrm>
            <a:off x="7764875" y="2073152"/>
            <a:ext cx="1293600" cy="794700"/>
          </a:xfrm>
          <a:prstGeom prst="rect">
            <a:avLst/>
          </a:prstGeom>
          <a:noFill/>
          <a:ln>
            <a:noFill/>
          </a:ln>
        </p:spPr>
        <p:txBody>
          <a:bodyPr anchorCtr="0" anchor="t" bIns="91425" lIns="91425" spcFirstLastPara="1" rIns="91425" wrap="square" tIns="91425">
            <a:spAutoFit/>
          </a:bodyPr>
          <a:lstStyle/>
          <a:p>
            <a:pPr indent="-127000" lvl="0" marL="114300" rtl="0" algn="l">
              <a:lnSpc>
                <a:spcPct val="115000"/>
              </a:lnSpc>
              <a:spcBef>
                <a:spcPts val="0"/>
              </a:spcBef>
              <a:spcAft>
                <a:spcPts val="0"/>
              </a:spcAft>
              <a:buClr>
                <a:schemeClr val="dk1"/>
              </a:buClr>
              <a:buSzPts val="1100"/>
              <a:buFont typeface="Montserrat"/>
              <a:buChar char="●"/>
            </a:pPr>
            <a:r>
              <a:rPr lang="en" sz="1100">
                <a:solidFill>
                  <a:schemeClr val="dk1"/>
                </a:solidFill>
                <a:latin typeface="Montserrat"/>
                <a:ea typeface="Montserrat"/>
                <a:cs typeface="Montserrat"/>
                <a:sym typeface="Montserrat"/>
              </a:rPr>
              <a:t>New York</a:t>
            </a:r>
            <a:endParaRPr sz="1100">
              <a:solidFill>
                <a:schemeClr val="dk1"/>
              </a:solidFill>
              <a:latin typeface="Montserrat"/>
              <a:ea typeface="Montserrat"/>
              <a:cs typeface="Montserrat"/>
              <a:sym typeface="Montserrat"/>
            </a:endParaRPr>
          </a:p>
          <a:p>
            <a:pPr indent="-127000" lvl="0" marL="114300" rtl="0" algn="l">
              <a:lnSpc>
                <a:spcPct val="115000"/>
              </a:lnSpc>
              <a:spcBef>
                <a:spcPts val="200"/>
              </a:spcBef>
              <a:spcAft>
                <a:spcPts val="0"/>
              </a:spcAft>
              <a:buClr>
                <a:schemeClr val="dk1"/>
              </a:buClr>
              <a:buSzPts val="1100"/>
              <a:buFont typeface="Montserrat"/>
              <a:buChar char="●"/>
            </a:pPr>
            <a:r>
              <a:rPr lang="en" sz="1100">
                <a:solidFill>
                  <a:schemeClr val="dk1"/>
                </a:solidFill>
                <a:latin typeface="Montserrat"/>
                <a:ea typeface="Montserrat"/>
                <a:cs typeface="Montserrat"/>
                <a:sym typeface="Montserrat"/>
              </a:rPr>
              <a:t>Macbook</a:t>
            </a:r>
            <a:endParaRPr sz="1100">
              <a:solidFill>
                <a:schemeClr val="dk1"/>
              </a:solidFill>
              <a:latin typeface="Montserrat"/>
              <a:ea typeface="Montserrat"/>
              <a:cs typeface="Montserrat"/>
              <a:sym typeface="Montserrat"/>
            </a:endParaRPr>
          </a:p>
          <a:p>
            <a:pPr indent="-127000" lvl="0" marL="114300" rtl="0" algn="l">
              <a:lnSpc>
                <a:spcPct val="115000"/>
              </a:lnSpc>
              <a:spcBef>
                <a:spcPts val="200"/>
              </a:spcBef>
              <a:spcAft>
                <a:spcPts val="200"/>
              </a:spcAft>
              <a:buClr>
                <a:schemeClr val="dk1"/>
              </a:buClr>
              <a:buSzPts val="1100"/>
              <a:buFont typeface="Montserrat"/>
              <a:buChar char="●"/>
            </a:pPr>
            <a:r>
              <a:rPr lang="en" sz="1100">
                <a:solidFill>
                  <a:schemeClr val="dk1"/>
                </a:solidFill>
                <a:latin typeface="Montserrat"/>
                <a:ea typeface="Montserrat"/>
                <a:cs typeface="Montserrat"/>
                <a:sym typeface="Montserrat"/>
              </a:rPr>
              <a:t>Works in tech</a:t>
            </a:r>
            <a:endParaRPr sz="1100">
              <a:solidFill>
                <a:schemeClr val="dk1"/>
              </a:solidFill>
              <a:latin typeface="Montserrat"/>
              <a:ea typeface="Montserrat"/>
              <a:cs typeface="Montserrat"/>
              <a:sym typeface="Montserrat"/>
            </a:endParaRPr>
          </a:p>
        </p:txBody>
      </p:sp>
      <p:sp>
        <p:nvSpPr>
          <p:cNvPr id="578" name="Google Shape;578;g2282ac2d86f_2_361"/>
          <p:cNvSpPr/>
          <p:nvPr/>
        </p:nvSpPr>
        <p:spPr>
          <a:xfrm>
            <a:off x="659425" y="3050002"/>
            <a:ext cx="642000" cy="806100"/>
          </a:xfrm>
          <a:prstGeom prst="roundRect">
            <a:avLst>
              <a:gd fmla="val 13695"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 name="Google Shape;579;g2282ac2d86f_2_361"/>
          <p:cNvSpPr txBox="1"/>
          <p:nvPr/>
        </p:nvSpPr>
        <p:spPr>
          <a:xfrm>
            <a:off x="659450" y="3191452"/>
            <a:ext cx="642000" cy="52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100">
                <a:solidFill>
                  <a:schemeClr val="lt1"/>
                </a:solidFill>
                <a:latin typeface="Montserrat SemiBold"/>
                <a:ea typeface="Montserrat SemiBold"/>
                <a:cs typeface="Montserrat SemiBold"/>
                <a:sym typeface="Montserrat SemiBold"/>
              </a:rPr>
              <a:t>1st Party</a:t>
            </a:r>
            <a:endParaRPr sz="1100">
              <a:solidFill>
                <a:schemeClr val="lt1"/>
              </a:solidFill>
              <a:latin typeface="Montserrat SemiBold"/>
              <a:ea typeface="Montserrat SemiBold"/>
              <a:cs typeface="Montserrat SemiBold"/>
              <a:sym typeface="Montserrat SemiBold"/>
            </a:endParaRPr>
          </a:p>
        </p:txBody>
      </p:sp>
      <p:sp>
        <p:nvSpPr>
          <p:cNvPr id="580" name="Google Shape;580;g2282ac2d86f_2_361"/>
          <p:cNvSpPr txBox="1"/>
          <p:nvPr/>
        </p:nvSpPr>
        <p:spPr>
          <a:xfrm>
            <a:off x="1565625" y="3055552"/>
            <a:ext cx="2469000" cy="795000"/>
          </a:xfrm>
          <a:prstGeom prst="rect">
            <a:avLst/>
          </a:prstGeom>
          <a:noFill/>
          <a:ln>
            <a:noFill/>
          </a:ln>
        </p:spPr>
        <p:txBody>
          <a:bodyPr anchorCtr="0" anchor="t" bIns="91425" lIns="91425" spcFirstLastPara="1" rIns="91425" wrap="square" tIns="91425">
            <a:spAutoFit/>
          </a:bodyPr>
          <a:lstStyle/>
          <a:p>
            <a:pPr indent="-123825" lvl="0" marL="114300" rtl="0" algn="l">
              <a:lnSpc>
                <a:spcPct val="115000"/>
              </a:lnSpc>
              <a:spcBef>
                <a:spcPts val="0"/>
              </a:spcBef>
              <a:spcAft>
                <a:spcPts val="0"/>
              </a:spcAft>
              <a:buClr>
                <a:schemeClr val="dk1"/>
              </a:buClr>
              <a:buSzPts val="1050"/>
              <a:buFont typeface="Montserrat"/>
              <a:buChar char="●"/>
            </a:pPr>
            <a:r>
              <a:rPr lang="en" sz="1050">
                <a:solidFill>
                  <a:schemeClr val="dk1"/>
                </a:solidFill>
                <a:latin typeface="Montserrat"/>
                <a:ea typeface="Montserrat"/>
                <a:cs typeface="Montserrat"/>
                <a:sym typeface="Montserrat"/>
              </a:rPr>
              <a:t>Luxury goods &amp; items</a:t>
            </a:r>
            <a:endParaRPr sz="1050">
              <a:solidFill>
                <a:schemeClr val="dk1"/>
              </a:solidFill>
              <a:latin typeface="Montserrat"/>
              <a:ea typeface="Montserrat"/>
              <a:cs typeface="Montserrat"/>
              <a:sym typeface="Montserrat"/>
            </a:endParaRPr>
          </a:p>
          <a:p>
            <a:pPr indent="-123825" lvl="0" marL="114300" rtl="0" algn="l">
              <a:lnSpc>
                <a:spcPct val="115000"/>
              </a:lnSpc>
              <a:spcBef>
                <a:spcPts val="300"/>
              </a:spcBef>
              <a:spcAft>
                <a:spcPts val="0"/>
              </a:spcAft>
              <a:buClr>
                <a:schemeClr val="dk1"/>
              </a:buClr>
              <a:buSzPts val="1050"/>
              <a:buFont typeface="Montserrat"/>
              <a:buChar char="●"/>
            </a:pPr>
            <a:r>
              <a:rPr lang="en" sz="1050">
                <a:solidFill>
                  <a:schemeClr val="dk1"/>
                </a:solidFill>
                <a:latin typeface="Montserrat"/>
                <a:ea typeface="Montserrat"/>
                <a:cs typeface="Montserrat"/>
                <a:sym typeface="Montserrat"/>
              </a:rPr>
              <a:t>Purchased higher priced items</a:t>
            </a:r>
            <a:endParaRPr sz="1050">
              <a:solidFill>
                <a:schemeClr val="dk1"/>
              </a:solidFill>
              <a:latin typeface="Montserrat"/>
              <a:ea typeface="Montserrat"/>
              <a:cs typeface="Montserrat"/>
              <a:sym typeface="Montserrat"/>
            </a:endParaRPr>
          </a:p>
          <a:p>
            <a:pPr indent="-123825" lvl="0" marL="114300" rtl="0" algn="l">
              <a:lnSpc>
                <a:spcPct val="115000"/>
              </a:lnSpc>
              <a:spcBef>
                <a:spcPts val="300"/>
              </a:spcBef>
              <a:spcAft>
                <a:spcPts val="300"/>
              </a:spcAft>
              <a:buClr>
                <a:schemeClr val="dk1"/>
              </a:buClr>
              <a:buSzPts val="1050"/>
              <a:buFont typeface="Montserrat"/>
              <a:buChar char="●"/>
            </a:pPr>
            <a:r>
              <a:rPr lang="en" sz="1050">
                <a:solidFill>
                  <a:schemeClr val="dk1"/>
                </a:solidFill>
                <a:latin typeface="Montserrat"/>
                <a:ea typeface="Montserrat"/>
                <a:cs typeface="Montserrat"/>
                <a:sym typeface="Montserrat"/>
              </a:rPr>
              <a:t>Mobile first</a:t>
            </a:r>
            <a:endParaRPr sz="1050">
              <a:solidFill>
                <a:schemeClr val="dk1"/>
              </a:solidFill>
              <a:latin typeface="Montserrat"/>
              <a:ea typeface="Montserrat"/>
              <a:cs typeface="Montserrat"/>
              <a:sym typeface="Montserrat"/>
            </a:endParaRPr>
          </a:p>
        </p:txBody>
      </p:sp>
      <p:sp>
        <p:nvSpPr>
          <p:cNvPr id="581" name="Google Shape;581;g2282ac2d86f_2_361"/>
          <p:cNvSpPr txBox="1"/>
          <p:nvPr/>
        </p:nvSpPr>
        <p:spPr>
          <a:xfrm>
            <a:off x="4120225" y="3055552"/>
            <a:ext cx="2426100" cy="795000"/>
          </a:xfrm>
          <a:prstGeom prst="rect">
            <a:avLst/>
          </a:prstGeom>
          <a:noFill/>
          <a:ln>
            <a:noFill/>
          </a:ln>
        </p:spPr>
        <p:txBody>
          <a:bodyPr anchorCtr="0" anchor="t" bIns="91425" lIns="91425" spcFirstLastPara="1" rIns="91425" wrap="square" tIns="91425">
            <a:spAutoFit/>
          </a:bodyPr>
          <a:lstStyle/>
          <a:p>
            <a:pPr indent="-123825" lvl="0" marL="114300" rtl="0" algn="l">
              <a:lnSpc>
                <a:spcPct val="115000"/>
              </a:lnSpc>
              <a:spcBef>
                <a:spcPts val="0"/>
              </a:spcBef>
              <a:spcAft>
                <a:spcPts val="0"/>
              </a:spcAft>
              <a:buClr>
                <a:schemeClr val="dk1"/>
              </a:buClr>
              <a:buSzPts val="1050"/>
              <a:buFont typeface="Montserrat"/>
              <a:buChar char="●"/>
            </a:pPr>
            <a:r>
              <a:rPr lang="en" sz="1050">
                <a:solidFill>
                  <a:schemeClr val="dk1"/>
                </a:solidFill>
                <a:latin typeface="Montserrat"/>
                <a:ea typeface="Montserrat"/>
                <a:cs typeface="Montserrat"/>
                <a:sym typeface="Montserrat"/>
              </a:rPr>
              <a:t>Cares about functionality</a:t>
            </a:r>
            <a:endParaRPr sz="1050">
              <a:solidFill>
                <a:schemeClr val="dk1"/>
              </a:solidFill>
              <a:latin typeface="Montserrat"/>
              <a:ea typeface="Montserrat"/>
              <a:cs typeface="Montserrat"/>
              <a:sym typeface="Montserrat"/>
            </a:endParaRPr>
          </a:p>
          <a:p>
            <a:pPr indent="-123825" lvl="0" marL="114300" rtl="0" algn="l">
              <a:lnSpc>
                <a:spcPct val="115000"/>
              </a:lnSpc>
              <a:spcBef>
                <a:spcPts val="300"/>
              </a:spcBef>
              <a:spcAft>
                <a:spcPts val="0"/>
              </a:spcAft>
              <a:buClr>
                <a:schemeClr val="dk1"/>
              </a:buClr>
              <a:buSzPts val="1050"/>
              <a:buFont typeface="Montserrat"/>
              <a:buChar char="●"/>
            </a:pPr>
            <a:r>
              <a:rPr lang="en" sz="1050">
                <a:solidFill>
                  <a:schemeClr val="dk1"/>
                </a:solidFill>
                <a:latin typeface="Montserrat"/>
                <a:ea typeface="Montserrat"/>
                <a:cs typeface="Montserrat"/>
                <a:sym typeface="Montserrat"/>
              </a:rPr>
              <a:t>4.5 stars or higher</a:t>
            </a:r>
            <a:endParaRPr sz="1050">
              <a:solidFill>
                <a:schemeClr val="dk1"/>
              </a:solidFill>
              <a:latin typeface="Montserrat"/>
              <a:ea typeface="Montserrat"/>
              <a:cs typeface="Montserrat"/>
              <a:sym typeface="Montserrat"/>
            </a:endParaRPr>
          </a:p>
          <a:p>
            <a:pPr indent="-123825" lvl="0" marL="114300" rtl="0" algn="l">
              <a:lnSpc>
                <a:spcPct val="115000"/>
              </a:lnSpc>
              <a:spcBef>
                <a:spcPts val="300"/>
              </a:spcBef>
              <a:spcAft>
                <a:spcPts val="300"/>
              </a:spcAft>
              <a:buClr>
                <a:schemeClr val="dk1"/>
              </a:buClr>
              <a:buSzPts val="1050"/>
              <a:buFont typeface="Montserrat"/>
              <a:buChar char="●"/>
            </a:pPr>
            <a:r>
              <a:rPr lang="en" sz="1050">
                <a:solidFill>
                  <a:schemeClr val="dk1"/>
                </a:solidFill>
                <a:latin typeface="Montserrat"/>
                <a:ea typeface="Montserrat"/>
                <a:cs typeface="Montserrat"/>
                <a:sym typeface="Montserrat"/>
              </a:rPr>
              <a:t>Research first</a:t>
            </a:r>
            <a:endParaRPr sz="1050">
              <a:solidFill>
                <a:schemeClr val="dk1"/>
              </a:solidFill>
              <a:latin typeface="Montserrat"/>
              <a:ea typeface="Montserrat"/>
              <a:cs typeface="Montserrat"/>
              <a:sym typeface="Montserrat"/>
            </a:endParaRPr>
          </a:p>
        </p:txBody>
      </p:sp>
      <p:sp>
        <p:nvSpPr>
          <p:cNvPr id="582" name="Google Shape;582;g2282ac2d86f_2_361"/>
          <p:cNvSpPr txBox="1"/>
          <p:nvPr/>
        </p:nvSpPr>
        <p:spPr>
          <a:xfrm>
            <a:off x="6676950" y="3055550"/>
            <a:ext cx="2469000" cy="795000"/>
          </a:xfrm>
          <a:prstGeom prst="rect">
            <a:avLst/>
          </a:prstGeom>
          <a:noFill/>
          <a:ln>
            <a:noFill/>
          </a:ln>
        </p:spPr>
        <p:txBody>
          <a:bodyPr anchorCtr="0" anchor="t" bIns="91425" lIns="91425" spcFirstLastPara="1" rIns="91425" wrap="square" tIns="91425">
            <a:spAutoFit/>
          </a:bodyPr>
          <a:lstStyle/>
          <a:p>
            <a:pPr indent="-123825" lvl="0" marL="114300" rtl="0" algn="l">
              <a:lnSpc>
                <a:spcPct val="115000"/>
              </a:lnSpc>
              <a:spcBef>
                <a:spcPts val="0"/>
              </a:spcBef>
              <a:spcAft>
                <a:spcPts val="0"/>
              </a:spcAft>
              <a:buClr>
                <a:schemeClr val="dk1"/>
              </a:buClr>
              <a:buSzPts val="1050"/>
              <a:buFont typeface="Montserrat"/>
              <a:buChar char="●"/>
            </a:pPr>
            <a:r>
              <a:rPr lang="en" sz="1050">
                <a:solidFill>
                  <a:schemeClr val="dk1"/>
                </a:solidFill>
                <a:latin typeface="Montserrat"/>
                <a:ea typeface="Montserrat"/>
                <a:cs typeface="Montserrat"/>
                <a:sym typeface="Montserrat"/>
              </a:rPr>
              <a:t>Loyalty member to save $$$</a:t>
            </a:r>
            <a:endParaRPr sz="1050">
              <a:solidFill>
                <a:schemeClr val="dk1"/>
              </a:solidFill>
              <a:latin typeface="Montserrat"/>
              <a:ea typeface="Montserrat"/>
              <a:cs typeface="Montserrat"/>
              <a:sym typeface="Montserrat"/>
            </a:endParaRPr>
          </a:p>
          <a:p>
            <a:pPr indent="-123825" lvl="0" marL="114300" rtl="0" algn="l">
              <a:lnSpc>
                <a:spcPct val="115000"/>
              </a:lnSpc>
              <a:spcBef>
                <a:spcPts val="300"/>
              </a:spcBef>
              <a:spcAft>
                <a:spcPts val="0"/>
              </a:spcAft>
              <a:buClr>
                <a:schemeClr val="dk1"/>
              </a:buClr>
              <a:buSzPts val="1050"/>
              <a:buFont typeface="Montserrat"/>
              <a:buChar char="●"/>
            </a:pPr>
            <a:r>
              <a:rPr lang="en" sz="1050">
                <a:solidFill>
                  <a:schemeClr val="dk1"/>
                </a:solidFill>
                <a:latin typeface="Montserrat"/>
                <a:ea typeface="Montserrat"/>
                <a:cs typeface="Montserrat"/>
                <a:sym typeface="Montserrat"/>
              </a:rPr>
              <a:t>Checks out best sellers</a:t>
            </a:r>
            <a:endParaRPr sz="1050">
              <a:solidFill>
                <a:schemeClr val="dk1"/>
              </a:solidFill>
              <a:latin typeface="Montserrat"/>
              <a:ea typeface="Montserrat"/>
              <a:cs typeface="Montserrat"/>
              <a:sym typeface="Montserrat"/>
            </a:endParaRPr>
          </a:p>
          <a:p>
            <a:pPr indent="-123825" lvl="0" marL="114300" rtl="0" algn="l">
              <a:lnSpc>
                <a:spcPct val="115000"/>
              </a:lnSpc>
              <a:spcBef>
                <a:spcPts val="300"/>
              </a:spcBef>
              <a:spcAft>
                <a:spcPts val="300"/>
              </a:spcAft>
              <a:buClr>
                <a:schemeClr val="dk1"/>
              </a:buClr>
              <a:buSzPts val="1050"/>
              <a:buFont typeface="Montserrat"/>
              <a:buChar char="●"/>
            </a:pPr>
            <a:r>
              <a:rPr lang="en" sz="1050">
                <a:solidFill>
                  <a:schemeClr val="dk1"/>
                </a:solidFill>
                <a:latin typeface="Montserrat"/>
                <a:ea typeface="Montserrat"/>
                <a:cs typeface="Montserrat"/>
                <a:sym typeface="Montserrat"/>
              </a:rPr>
              <a:t>Adds to cart but decides to wait</a:t>
            </a:r>
            <a:endParaRPr sz="1050">
              <a:solidFill>
                <a:schemeClr val="dk1"/>
              </a:solidFill>
              <a:latin typeface="Montserrat"/>
              <a:ea typeface="Montserrat"/>
              <a:cs typeface="Montserrat"/>
              <a:sym typeface="Montserrat"/>
            </a:endParaRPr>
          </a:p>
        </p:txBody>
      </p:sp>
      <p:sp>
        <p:nvSpPr>
          <p:cNvPr id="583" name="Google Shape;583;g2282ac2d86f_2_361"/>
          <p:cNvSpPr/>
          <p:nvPr/>
        </p:nvSpPr>
        <p:spPr>
          <a:xfrm>
            <a:off x="659425" y="4032552"/>
            <a:ext cx="642000" cy="806100"/>
          </a:xfrm>
          <a:prstGeom prst="roundRect">
            <a:avLst>
              <a:gd fmla="val 13695"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 name="Google Shape;584;g2282ac2d86f_2_361"/>
          <p:cNvSpPr txBox="1"/>
          <p:nvPr/>
        </p:nvSpPr>
        <p:spPr>
          <a:xfrm>
            <a:off x="659450" y="4174002"/>
            <a:ext cx="642000" cy="52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100">
                <a:solidFill>
                  <a:schemeClr val="dk1"/>
                </a:solidFill>
                <a:latin typeface="Montserrat SemiBold"/>
                <a:ea typeface="Montserrat SemiBold"/>
                <a:cs typeface="Montserrat SemiBold"/>
                <a:sym typeface="Montserrat SemiBold"/>
              </a:rPr>
              <a:t>Zero Party</a:t>
            </a:r>
            <a:endParaRPr sz="1100">
              <a:solidFill>
                <a:schemeClr val="dk1"/>
              </a:solidFill>
              <a:latin typeface="Montserrat SemiBold"/>
              <a:ea typeface="Montserrat SemiBold"/>
              <a:cs typeface="Montserrat SemiBold"/>
              <a:sym typeface="Montserrat SemiBold"/>
            </a:endParaRPr>
          </a:p>
        </p:txBody>
      </p:sp>
      <p:sp>
        <p:nvSpPr>
          <p:cNvPr id="585" name="Google Shape;585;g2282ac2d86f_2_361"/>
          <p:cNvSpPr txBox="1"/>
          <p:nvPr/>
        </p:nvSpPr>
        <p:spPr>
          <a:xfrm>
            <a:off x="1565625" y="4150302"/>
            <a:ext cx="2469000" cy="570600"/>
          </a:xfrm>
          <a:prstGeom prst="rect">
            <a:avLst/>
          </a:prstGeom>
          <a:noFill/>
          <a:ln>
            <a:noFill/>
          </a:ln>
        </p:spPr>
        <p:txBody>
          <a:bodyPr anchorCtr="0" anchor="t" bIns="91425" lIns="91425" spcFirstLastPara="1" rIns="91425" wrap="square" tIns="91425">
            <a:spAutoFit/>
          </a:bodyPr>
          <a:lstStyle/>
          <a:p>
            <a:pPr indent="-123825" lvl="0" marL="114300" rtl="0" algn="l">
              <a:lnSpc>
                <a:spcPct val="115000"/>
              </a:lnSpc>
              <a:spcBef>
                <a:spcPts val="0"/>
              </a:spcBef>
              <a:spcAft>
                <a:spcPts val="0"/>
              </a:spcAft>
              <a:buClr>
                <a:schemeClr val="dk1"/>
              </a:buClr>
              <a:buSzPts val="1050"/>
              <a:buFont typeface="Montserrat"/>
              <a:buChar char="●"/>
            </a:pPr>
            <a:r>
              <a:rPr lang="en" sz="1050">
                <a:solidFill>
                  <a:schemeClr val="dk1"/>
                </a:solidFill>
                <a:latin typeface="Montserrat"/>
                <a:ea typeface="Montserrat"/>
                <a:cs typeface="Montserrat"/>
                <a:sym typeface="Montserrat"/>
              </a:rPr>
              <a:t>Email address</a:t>
            </a:r>
            <a:endParaRPr sz="1050">
              <a:solidFill>
                <a:schemeClr val="dk1"/>
              </a:solidFill>
              <a:latin typeface="Montserrat"/>
              <a:ea typeface="Montserrat"/>
              <a:cs typeface="Montserrat"/>
              <a:sym typeface="Montserrat"/>
            </a:endParaRPr>
          </a:p>
          <a:p>
            <a:pPr indent="-123825" lvl="0" marL="114300" rtl="0" algn="l">
              <a:lnSpc>
                <a:spcPct val="115000"/>
              </a:lnSpc>
              <a:spcBef>
                <a:spcPts val="300"/>
              </a:spcBef>
              <a:spcAft>
                <a:spcPts val="300"/>
              </a:spcAft>
              <a:buClr>
                <a:schemeClr val="dk1"/>
              </a:buClr>
              <a:buSzPts val="1050"/>
              <a:buFont typeface="Montserrat"/>
              <a:buChar char="●"/>
            </a:pPr>
            <a:r>
              <a:rPr lang="en" sz="1050">
                <a:solidFill>
                  <a:schemeClr val="dk1"/>
                </a:solidFill>
                <a:latin typeface="Montserrat"/>
                <a:ea typeface="Montserrat"/>
                <a:cs typeface="Montserrat"/>
                <a:sym typeface="Montserrat"/>
              </a:rPr>
              <a:t>Phone number</a:t>
            </a:r>
            <a:endParaRPr sz="1050">
              <a:solidFill>
                <a:schemeClr val="dk1"/>
              </a:solidFill>
              <a:latin typeface="Montserrat"/>
              <a:ea typeface="Montserrat"/>
              <a:cs typeface="Montserrat"/>
              <a:sym typeface="Montserrat"/>
            </a:endParaRPr>
          </a:p>
        </p:txBody>
      </p:sp>
      <p:sp>
        <p:nvSpPr>
          <p:cNvPr id="586" name="Google Shape;586;g2282ac2d86f_2_361"/>
          <p:cNvSpPr txBox="1"/>
          <p:nvPr/>
        </p:nvSpPr>
        <p:spPr>
          <a:xfrm>
            <a:off x="4120200" y="4038102"/>
            <a:ext cx="2469000" cy="795000"/>
          </a:xfrm>
          <a:prstGeom prst="rect">
            <a:avLst/>
          </a:prstGeom>
          <a:noFill/>
          <a:ln>
            <a:noFill/>
          </a:ln>
        </p:spPr>
        <p:txBody>
          <a:bodyPr anchorCtr="0" anchor="t" bIns="91425" lIns="91425" spcFirstLastPara="1" rIns="91425" wrap="square" tIns="91425">
            <a:spAutoFit/>
          </a:bodyPr>
          <a:lstStyle/>
          <a:p>
            <a:pPr indent="-123825" lvl="0" marL="114300" rtl="0" algn="l">
              <a:lnSpc>
                <a:spcPct val="115000"/>
              </a:lnSpc>
              <a:spcBef>
                <a:spcPts val="0"/>
              </a:spcBef>
              <a:spcAft>
                <a:spcPts val="0"/>
              </a:spcAft>
              <a:buClr>
                <a:schemeClr val="dk1"/>
              </a:buClr>
              <a:buSzPts val="1050"/>
              <a:buFont typeface="Montserrat"/>
              <a:buChar char="●"/>
            </a:pPr>
            <a:r>
              <a:rPr lang="en" sz="1050">
                <a:solidFill>
                  <a:schemeClr val="dk1"/>
                </a:solidFill>
                <a:latin typeface="Montserrat"/>
                <a:ea typeface="Montserrat"/>
                <a:cs typeface="Montserrat"/>
                <a:sym typeface="Montserrat"/>
              </a:rPr>
              <a:t>Prefers in-store</a:t>
            </a:r>
            <a:endParaRPr sz="1050">
              <a:solidFill>
                <a:schemeClr val="dk1"/>
              </a:solidFill>
              <a:latin typeface="Montserrat"/>
              <a:ea typeface="Montserrat"/>
              <a:cs typeface="Montserrat"/>
              <a:sym typeface="Montserrat"/>
            </a:endParaRPr>
          </a:p>
          <a:p>
            <a:pPr indent="-123825" lvl="0" marL="114300" rtl="0" algn="l">
              <a:lnSpc>
                <a:spcPct val="115000"/>
              </a:lnSpc>
              <a:spcBef>
                <a:spcPts val="300"/>
              </a:spcBef>
              <a:spcAft>
                <a:spcPts val="0"/>
              </a:spcAft>
              <a:buClr>
                <a:schemeClr val="dk1"/>
              </a:buClr>
              <a:buSzPts val="1050"/>
              <a:buFont typeface="Montserrat"/>
              <a:buChar char="●"/>
            </a:pPr>
            <a:r>
              <a:rPr lang="en" sz="1050">
                <a:solidFill>
                  <a:schemeClr val="dk1"/>
                </a:solidFill>
                <a:latin typeface="Montserrat"/>
                <a:ea typeface="Montserrat"/>
                <a:cs typeface="Montserrat"/>
                <a:sym typeface="Montserrat"/>
              </a:rPr>
              <a:t>Sets an appointment</a:t>
            </a:r>
            <a:endParaRPr sz="1050">
              <a:solidFill>
                <a:schemeClr val="dk1"/>
              </a:solidFill>
              <a:latin typeface="Montserrat"/>
              <a:ea typeface="Montserrat"/>
              <a:cs typeface="Montserrat"/>
              <a:sym typeface="Montserrat"/>
            </a:endParaRPr>
          </a:p>
          <a:p>
            <a:pPr indent="-123825" lvl="0" marL="114300" rtl="0" algn="l">
              <a:lnSpc>
                <a:spcPct val="115000"/>
              </a:lnSpc>
              <a:spcBef>
                <a:spcPts val="300"/>
              </a:spcBef>
              <a:spcAft>
                <a:spcPts val="300"/>
              </a:spcAft>
              <a:buClr>
                <a:schemeClr val="dk1"/>
              </a:buClr>
              <a:buSzPts val="1050"/>
              <a:buFont typeface="Montserrat"/>
              <a:buChar char="●"/>
            </a:pPr>
            <a:r>
              <a:rPr lang="en" sz="1050">
                <a:solidFill>
                  <a:schemeClr val="dk1"/>
                </a:solidFill>
                <a:latin typeface="Montserrat"/>
                <a:ea typeface="Montserrat"/>
                <a:cs typeface="Montserrat"/>
                <a:sym typeface="Montserrat"/>
              </a:rPr>
              <a:t>Email address</a:t>
            </a:r>
            <a:endParaRPr sz="1050">
              <a:solidFill>
                <a:schemeClr val="dk1"/>
              </a:solidFill>
              <a:latin typeface="Montserrat"/>
              <a:ea typeface="Montserrat"/>
              <a:cs typeface="Montserrat"/>
              <a:sym typeface="Montserrat"/>
            </a:endParaRPr>
          </a:p>
        </p:txBody>
      </p:sp>
      <p:pic>
        <p:nvPicPr>
          <p:cNvPr id="587" name="Google Shape;587;g2282ac2d86f_2_361" title="Chart"/>
          <p:cNvPicPr preferRelativeResize="0"/>
          <p:nvPr/>
        </p:nvPicPr>
        <p:blipFill rotWithShape="1">
          <a:blip r:embed="rId3">
            <a:alphaModFix/>
          </a:blip>
          <a:srcRect b="3505" l="21024" r="21024" t="3505"/>
          <a:stretch/>
        </p:blipFill>
        <p:spPr>
          <a:xfrm rot="7200016">
            <a:off x="1758090" y="174761"/>
            <a:ext cx="1756720" cy="1743053"/>
          </a:xfrm>
          <a:prstGeom prst="rect">
            <a:avLst/>
          </a:prstGeom>
          <a:noFill/>
          <a:ln>
            <a:noFill/>
          </a:ln>
        </p:spPr>
      </p:pic>
      <p:pic>
        <p:nvPicPr>
          <p:cNvPr id="588" name="Google Shape;588;g2282ac2d86f_2_361"/>
          <p:cNvPicPr preferRelativeResize="0"/>
          <p:nvPr/>
        </p:nvPicPr>
        <p:blipFill rotWithShape="1">
          <a:blip r:embed="rId5">
            <a:alphaModFix/>
          </a:blip>
          <a:srcRect b="0" l="20913" r="20913" t="0"/>
          <a:stretch/>
        </p:blipFill>
        <p:spPr>
          <a:xfrm>
            <a:off x="6980465" y="116394"/>
            <a:ext cx="1757752" cy="1866365"/>
          </a:xfrm>
          <a:prstGeom prst="rect">
            <a:avLst/>
          </a:prstGeom>
          <a:noFill/>
          <a:ln>
            <a:noFill/>
          </a:ln>
        </p:spPr>
      </p:pic>
      <p:pic>
        <p:nvPicPr>
          <p:cNvPr id="589" name="Google Shape;589;g2282ac2d86f_2_361"/>
          <p:cNvPicPr preferRelativeResize="0"/>
          <p:nvPr/>
        </p:nvPicPr>
        <p:blipFill rotWithShape="1">
          <a:blip r:embed="rId6">
            <a:alphaModFix/>
          </a:blip>
          <a:srcRect b="42013" l="36902" r="30201" t="33264"/>
          <a:stretch/>
        </p:blipFill>
        <p:spPr>
          <a:xfrm>
            <a:off x="7113075" y="296752"/>
            <a:ext cx="1507200" cy="1507200"/>
          </a:xfrm>
          <a:prstGeom prst="ellipse">
            <a:avLst/>
          </a:prstGeom>
          <a:noFill/>
          <a:ln>
            <a:noFill/>
          </a:ln>
        </p:spPr>
      </p:pic>
      <p:pic>
        <p:nvPicPr>
          <p:cNvPr id="590" name="Google Shape;590;g2282ac2d86f_2_361"/>
          <p:cNvPicPr preferRelativeResize="0"/>
          <p:nvPr/>
        </p:nvPicPr>
        <p:blipFill rotWithShape="1">
          <a:blip r:embed="rId7">
            <a:alphaModFix/>
          </a:blip>
          <a:srcRect b="50476" l="43499" r="19521" t="32758"/>
          <a:stretch/>
        </p:blipFill>
        <p:spPr>
          <a:xfrm>
            <a:off x="1883236" y="289632"/>
            <a:ext cx="1507200" cy="1510200"/>
          </a:xfrm>
          <a:prstGeom prst="ellipse">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sp>
        <p:nvSpPr>
          <p:cNvPr id="168" name="Google Shape;168;p4"/>
          <p:cNvSpPr txBox="1"/>
          <p:nvPr>
            <p:ph type="title"/>
          </p:nvPr>
        </p:nvSpPr>
        <p:spPr>
          <a:xfrm>
            <a:off x="685800" y="445025"/>
            <a:ext cx="57615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Speaker</a:t>
            </a:r>
            <a:endParaRPr/>
          </a:p>
        </p:txBody>
      </p:sp>
      <p:pic>
        <p:nvPicPr>
          <p:cNvPr id="169" name="Google Shape;169;p4"/>
          <p:cNvPicPr preferRelativeResize="0"/>
          <p:nvPr/>
        </p:nvPicPr>
        <p:blipFill rotWithShape="1">
          <a:blip r:embed="rId3">
            <a:alphaModFix/>
          </a:blip>
          <a:srcRect b="1407" l="0" r="0" t="1418"/>
          <a:stretch/>
        </p:blipFill>
        <p:spPr>
          <a:xfrm>
            <a:off x="3605125" y="1362363"/>
            <a:ext cx="2103300" cy="2103300"/>
          </a:xfrm>
          <a:prstGeom prst="ellipse">
            <a:avLst/>
          </a:prstGeom>
          <a:noFill/>
          <a:ln>
            <a:noFill/>
          </a:ln>
        </p:spPr>
      </p:pic>
      <p:sp>
        <p:nvSpPr>
          <p:cNvPr id="170" name="Google Shape;170;p4"/>
          <p:cNvSpPr txBox="1"/>
          <p:nvPr>
            <p:ph type="title"/>
          </p:nvPr>
        </p:nvSpPr>
        <p:spPr>
          <a:xfrm>
            <a:off x="3289525" y="3695375"/>
            <a:ext cx="2734500" cy="893100"/>
          </a:xfrm>
          <a:prstGeom prst="rect">
            <a:avLst/>
          </a:prstGeom>
          <a:noFill/>
          <a:ln>
            <a:noFill/>
          </a:ln>
        </p:spPr>
        <p:txBody>
          <a:bodyPr anchorCtr="0" anchor="b" bIns="91425" lIns="91425" spcFirstLastPara="1" rIns="91425" wrap="square" tIns="91425">
            <a:noAutofit/>
          </a:bodyPr>
          <a:lstStyle/>
          <a:p>
            <a:pPr indent="0" lvl="0" marL="0" rtl="0" algn="ctr">
              <a:lnSpc>
                <a:spcPct val="115000"/>
              </a:lnSpc>
              <a:spcBef>
                <a:spcPts val="0"/>
              </a:spcBef>
              <a:spcAft>
                <a:spcPts val="0"/>
              </a:spcAft>
              <a:buSzPts val="2800"/>
              <a:buNone/>
            </a:pPr>
            <a:r>
              <a:rPr lang="en" sz="1800">
                <a:solidFill>
                  <a:schemeClr val="accent2"/>
                </a:solidFill>
              </a:rPr>
              <a:t>Manuel Tönz</a:t>
            </a:r>
            <a:endParaRPr sz="1800">
              <a:solidFill>
                <a:schemeClr val="accent2"/>
              </a:solidFill>
            </a:endParaRPr>
          </a:p>
          <a:p>
            <a:pPr indent="0" lvl="0" marL="0" rtl="0" algn="ctr">
              <a:lnSpc>
                <a:spcPct val="115000"/>
              </a:lnSpc>
              <a:spcBef>
                <a:spcPts val="0"/>
              </a:spcBef>
              <a:spcAft>
                <a:spcPts val="0"/>
              </a:spcAft>
              <a:buSzPts val="2800"/>
              <a:buNone/>
            </a:pPr>
            <a:r>
              <a:rPr b="0" lang="en" sz="1400">
                <a:solidFill>
                  <a:schemeClr val="dk1"/>
                </a:solidFill>
              </a:rPr>
              <a:t>Director of Client Strategy, </a:t>
            </a:r>
            <a:endParaRPr b="0" sz="1400">
              <a:solidFill>
                <a:schemeClr val="dk1"/>
              </a:solidFill>
            </a:endParaRPr>
          </a:p>
          <a:p>
            <a:pPr indent="0" lvl="0" marL="0" rtl="0" algn="ctr">
              <a:lnSpc>
                <a:spcPct val="115000"/>
              </a:lnSpc>
              <a:spcBef>
                <a:spcPts val="0"/>
              </a:spcBef>
              <a:spcAft>
                <a:spcPts val="0"/>
              </a:spcAft>
              <a:buSzPts val="2800"/>
              <a:buNone/>
            </a:pPr>
            <a:r>
              <a:rPr b="0" lang="en" sz="1400">
                <a:solidFill>
                  <a:schemeClr val="dk1"/>
                </a:solidFill>
              </a:rPr>
              <a:t>Bloomreach</a:t>
            </a:r>
            <a:endParaRPr b="0" sz="1400">
              <a:solidFill>
                <a:schemeClr val="dk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4" name="Shape 594"/>
        <p:cNvGrpSpPr/>
        <p:nvPr/>
      </p:nvGrpSpPr>
      <p:grpSpPr>
        <a:xfrm>
          <a:off x="0" y="0"/>
          <a:ext cx="0" cy="0"/>
          <a:chOff x="0" y="0"/>
          <a:chExt cx="0" cy="0"/>
        </a:xfrm>
      </p:grpSpPr>
      <p:pic>
        <p:nvPicPr>
          <p:cNvPr id="595" name="Google Shape;595;g2282ac2d86f_2_468" title="Chart"/>
          <p:cNvPicPr preferRelativeResize="0"/>
          <p:nvPr/>
        </p:nvPicPr>
        <p:blipFill rotWithShape="1">
          <a:blip r:embed="rId3">
            <a:alphaModFix/>
          </a:blip>
          <a:srcRect b="3505" l="21024" r="21024" t="3505"/>
          <a:stretch/>
        </p:blipFill>
        <p:spPr>
          <a:xfrm rot="7200016">
            <a:off x="6981142" y="174761"/>
            <a:ext cx="1756720" cy="1743053"/>
          </a:xfrm>
          <a:prstGeom prst="rect">
            <a:avLst/>
          </a:prstGeom>
          <a:noFill/>
          <a:ln>
            <a:noFill/>
          </a:ln>
        </p:spPr>
      </p:pic>
      <p:pic>
        <p:nvPicPr>
          <p:cNvPr id="596" name="Google Shape;596;g2282ac2d86f_2_468" title="Chart"/>
          <p:cNvPicPr preferRelativeResize="0"/>
          <p:nvPr/>
        </p:nvPicPr>
        <p:blipFill rotWithShape="1">
          <a:blip r:embed="rId3">
            <a:alphaModFix/>
          </a:blip>
          <a:srcRect b="3505" l="21024" r="21024" t="3505"/>
          <a:stretch/>
        </p:blipFill>
        <p:spPr>
          <a:xfrm rot="7200016">
            <a:off x="4430467" y="174761"/>
            <a:ext cx="1756720" cy="1743053"/>
          </a:xfrm>
          <a:prstGeom prst="rect">
            <a:avLst/>
          </a:prstGeom>
          <a:noFill/>
          <a:ln>
            <a:noFill/>
          </a:ln>
        </p:spPr>
      </p:pic>
      <p:sp>
        <p:nvSpPr>
          <p:cNvPr id="597" name="Google Shape;597;g2282ac2d86f_2_468"/>
          <p:cNvSpPr/>
          <p:nvPr/>
        </p:nvSpPr>
        <p:spPr>
          <a:xfrm>
            <a:off x="659425" y="2067452"/>
            <a:ext cx="642000" cy="806100"/>
          </a:xfrm>
          <a:prstGeom prst="roundRect">
            <a:avLst>
              <a:gd fmla="val 13695"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98" name="Google Shape;598;g2282ac2d86f_2_468"/>
          <p:cNvPicPr preferRelativeResize="0"/>
          <p:nvPr/>
        </p:nvPicPr>
        <p:blipFill rotWithShape="1">
          <a:blip r:embed="rId4">
            <a:alphaModFix/>
          </a:blip>
          <a:srcRect b="60178" l="13361" r="49999" t="22932"/>
          <a:stretch/>
        </p:blipFill>
        <p:spPr>
          <a:xfrm>
            <a:off x="4558425" y="292777"/>
            <a:ext cx="1507200" cy="1507200"/>
          </a:xfrm>
          <a:prstGeom prst="ellipse">
            <a:avLst/>
          </a:prstGeom>
          <a:noFill/>
          <a:ln>
            <a:noFill/>
          </a:ln>
        </p:spPr>
      </p:pic>
      <p:cxnSp>
        <p:nvCxnSpPr>
          <p:cNvPr id="599" name="Google Shape;599;g2282ac2d86f_2_468"/>
          <p:cNvCxnSpPr/>
          <p:nvPr/>
        </p:nvCxnSpPr>
        <p:spPr>
          <a:xfrm>
            <a:off x="1480050" y="260387"/>
            <a:ext cx="0" cy="4626300"/>
          </a:xfrm>
          <a:prstGeom prst="straightConnector1">
            <a:avLst/>
          </a:prstGeom>
          <a:noFill/>
          <a:ln cap="flat" cmpd="sng" w="9525">
            <a:solidFill>
              <a:schemeClr val="lt2"/>
            </a:solidFill>
            <a:prstDash val="dash"/>
            <a:round/>
            <a:headEnd len="med" w="med" type="none"/>
            <a:tailEnd len="med" w="med" type="none"/>
          </a:ln>
        </p:spPr>
      </p:cxnSp>
      <p:cxnSp>
        <p:nvCxnSpPr>
          <p:cNvPr id="600" name="Google Shape;600;g2282ac2d86f_2_468"/>
          <p:cNvCxnSpPr/>
          <p:nvPr/>
        </p:nvCxnSpPr>
        <p:spPr>
          <a:xfrm>
            <a:off x="4034700" y="252975"/>
            <a:ext cx="0" cy="4641300"/>
          </a:xfrm>
          <a:prstGeom prst="straightConnector1">
            <a:avLst/>
          </a:prstGeom>
          <a:noFill/>
          <a:ln cap="flat" cmpd="sng" w="9525">
            <a:solidFill>
              <a:schemeClr val="lt2"/>
            </a:solidFill>
            <a:prstDash val="dash"/>
            <a:round/>
            <a:headEnd len="med" w="med" type="none"/>
            <a:tailEnd len="med" w="med" type="none"/>
          </a:ln>
        </p:spPr>
      </p:cxnSp>
      <p:cxnSp>
        <p:nvCxnSpPr>
          <p:cNvPr id="601" name="Google Shape;601;g2282ac2d86f_2_468"/>
          <p:cNvCxnSpPr/>
          <p:nvPr/>
        </p:nvCxnSpPr>
        <p:spPr>
          <a:xfrm>
            <a:off x="6589350" y="252975"/>
            <a:ext cx="0" cy="4641300"/>
          </a:xfrm>
          <a:prstGeom prst="straightConnector1">
            <a:avLst/>
          </a:prstGeom>
          <a:noFill/>
          <a:ln cap="flat" cmpd="sng" w="9525">
            <a:solidFill>
              <a:schemeClr val="lt2"/>
            </a:solidFill>
            <a:prstDash val="dash"/>
            <a:round/>
            <a:headEnd len="med" w="med" type="none"/>
            <a:tailEnd len="med" w="med" type="none"/>
          </a:ln>
        </p:spPr>
      </p:cxnSp>
      <p:sp>
        <p:nvSpPr>
          <p:cNvPr id="602" name="Google Shape;602;g2282ac2d86f_2_468"/>
          <p:cNvSpPr txBox="1"/>
          <p:nvPr/>
        </p:nvSpPr>
        <p:spPr>
          <a:xfrm>
            <a:off x="1565588" y="2073150"/>
            <a:ext cx="1017900" cy="794700"/>
          </a:xfrm>
          <a:prstGeom prst="rect">
            <a:avLst/>
          </a:prstGeom>
          <a:noFill/>
          <a:ln>
            <a:noFill/>
          </a:ln>
        </p:spPr>
        <p:txBody>
          <a:bodyPr anchorCtr="0" anchor="t" bIns="91425" lIns="91425" spcFirstLastPara="1" rIns="91425" wrap="square" tIns="91425">
            <a:spAutoFit/>
          </a:bodyPr>
          <a:lstStyle/>
          <a:p>
            <a:pPr indent="-127000" lvl="0" marL="114300" rtl="0" algn="l">
              <a:lnSpc>
                <a:spcPct val="115000"/>
              </a:lnSpc>
              <a:spcBef>
                <a:spcPts val="0"/>
              </a:spcBef>
              <a:spcAft>
                <a:spcPts val="0"/>
              </a:spcAft>
              <a:buClr>
                <a:schemeClr val="dk1"/>
              </a:buClr>
              <a:buSzPts val="1100"/>
              <a:buFont typeface="Montserrat"/>
              <a:buChar char="●"/>
            </a:pPr>
            <a:r>
              <a:rPr lang="en" sz="1100">
                <a:solidFill>
                  <a:schemeClr val="dk1"/>
                </a:solidFill>
                <a:latin typeface="Montserrat"/>
                <a:ea typeface="Montserrat"/>
                <a:cs typeface="Montserrat"/>
                <a:sym typeface="Montserrat"/>
              </a:rPr>
              <a:t>Male</a:t>
            </a:r>
            <a:endParaRPr sz="1100">
              <a:solidFill>
                <a:schemeClr val="dk1"/>
              </a:solidFill>
              <a:latin typeface="Montserrat"/>
              <a:ea typeface="Montserrat"/>
              <a:cs typeface="Montserrat"/>
              <a:sym typeface="Montserrat"/>
            </a:endParaRPr>
          </a:p>
          <a:p>
            <a:pPr indent="-127000" lvl="0" marL="114300" rtl="0" algn="l">
              <a:lnSpc>
                <a:spcPct val="115000"/>
              </a:lnSpc>
              <a:spcBef>
                <a:spcPts val="200"/>
              </a:spcBef>
              <a:spcAft>
                <a:spcPts val="0"/>
              </a:spcAft>
              <a:buClr>
                <a:schemeClr val="dk1"/>
              </a:buClr>
              <a:buSzPts val="1100"/>
              <a:buFont typeface="Montserrat"/>
              <a:buChar char="●"/>
            </a:pPr>
            <a:r>
              <a:rPr lang="en" sz="1100">
                <a:solidFill>
                  <a:schemeClr val="dk1"/>
                </a:solidFill>
                <a:latin typeface="Montserrat"/>
                <a:ea typeface="Montserrat"/>
                <a:cs typeface="Montserrat"/>
                <a:sym typeface="Montserrat"/>
              </a:rPr>
              <a:t>Early 30s</a:t>
            </a:r>
            <a:endParaRPr sz="1100">
              <a:solidFill>
                <a:schemeClr val="dk1"/>
              </a:solidFill>
              <a:latin typeface="Montserrat"/>
              <a:ea typeface="Montserrat"/>
              <a:cs typeface="Montserrat"/>
              <a:sym typeface="Montserrat"/>
            </a:endParaRPr>
          </a:p>
          <a:p>
            <a:pPr indent="-127000" lvl="0" marL="114300" rtl="0" algn="l">
              <a:lnSpc>
                <a:spcPct val="115000"/>
              </a:lnSpc>
              <a:spcBef>
                <a:spcPts val="200"/>
              </a:spcBef>
              <a:spcAft>
                <a:spcPts val="200"/>
              </a:spcAft>
              <a:buClr>
                <a:schemeClr val="dk1"/>
              </a:buClr>
              <a:buSzPts val="1100"/>
              <a:buFont typeface="Montserrat"/>
              <a:buChar char="●"/>
            </a:pPr>
            <a:r>
              <a:rPr lang="en" sz="1100">
                <a:solidFill>
                  <a:schemeClr val="dk1"/>
                </a:solidFill>
                <a:latin typeface="Montserrat"/>
                <a:ea typeface="Montserrat"/>
                <a:cs typeface="Montserrat"/>
                <a:sym typeface="Montserrat"/>
              </a:rPr>
              <a:t>iPhone</a:t>
            </a:r>
            <a:endParaRPr sz="1100">
              <a:solidFill>
                <a:schemeClr val="dk1"/>
              </a:solidFill>
              <a:latin typeface="Montserrat"/>
              <a:ea typeface="Montserrat"/>
              <a:cs typeface="Montserrat"/>
              <a:sym typeface="Montserrat"/>
            </a:endParaRPr>
          </a:p>
        </p:txBody>
      </p:sp>
      <p:sp>
        <p:nvSpPr>
          <p:cNvPr id="603" name="Google Shape;603;g2282ac2d86f_2_468"/>
          <p:cNvSpPr txBox="1"/>
          <p:nvPr/>
        </p:nvSpPr>
        <p:spPr>
          <a:xfrm>
            <a:off x="2655563" y="2073152"/>
            <a:ext cx="1293600" cy="794700"/>
          </a:xfrm>
          <a:prstGeom prst="rect">
            <a:avLst/>
          </a:prstGeom>
          <a:noFill/>
          <a:ln>
            <a:noFill/>
          </a:ln>
        </p:spPr>
        <p:txBody>
          <a:bodyPr anchorCtr="0" anchor="t" bIns="91425" lIns="91425" spcFirstLastPara="1" rIns="91425" wrap="square" tIns="91425">
            <a:spAutoFit/>
          </a:bodyPr>
          <a:lstStyle/>
          <a:p>
            <a:pPr indent="-127000" lvl="0" marL="114300" rtl="0" algn="l">
              <a:lnSpc>
                <a:spcPct val="115000"/>
              </a:lnSpc>
              <a:spcBef>
                <a:spcPts val="0"/>
              </a:spcBef>
              <a:spcAft>
                <a:spcPts val="0"/>
              </a:spcAft>
              <a:buClr>
                <a:schemeClr val="dk1"/>
              </a:buClr>
              <a:buSzPts val="1100"/>
              <a:buFont typeface="Montserrat"/>
              <a:buChar char="●"/>
            </a:pPr>
            <a:r>
              <a:rPr lang="en" sz="1100">
                <a:solidFill>
                  <a:schemeClr val="dk1"/>
                </a:solidFill>
                <a:latin typeface="Montserrat"/>
                <a:ea typeface="Montserrat"/>
                <a:cs typeface="Montserrat"/>
                <a:sym typeface="Montserrat"/>
              </a:rPr>
              <a:t>New York</a:t>
            </a:r>
            <a:endParaRPr sz="1100">
              <a:solidFill>
                <a:schemeClr val="dk1"/>
              </a:solidFill>
              <a:latin typeface="Montserrat"/>
              <a:ea typeface="Montserrat"/>
              <a:cs typeface="Montserrat"/>
              <a:sym typeface="Montserrat"/>
            </a:endParaRPr>
          </a:p>
          <a:p>
            <a:pPr indent="-127000" lvl="0" marL="114300" rtl="0" algn="l">
              <a:lnSpc>
                <a:spcPct val="115000"/>
              </a:lnSpc>
              <a:spcBef>
                <a:spcPts val="200"/>
              </a:spcBef>
              <a:spcAft>
                <a:spcPts val="0"/>
              </a:spcAft>
              <a:buClr>
                <a:schemeClr val="dk1"/>
              </a:buClr>
              <a:buSzPts val="1100"/>
              <a:buFont typeface="Montserrat"/>
              <a:buChar char="●"/>
            </a:pPr>
            <a:r>
              <a:rPr lang="en" sz="1100">
                <a:solidFill>
                  <a:schemeClr val="dk1"/>
                </a:solidFill>
                <a:latin typeface="Montserrat"/>
                <a:ea typeface="Montserrat"/>
                <a:cs typeface="Montserrat"/>
                <a:sym typeface="Montserrat"/>
              </a:rPr>
              <a:t>Macbook</a:t>
            </a:r>
            <a:endParaRPr sz="1100">
              <a:solidFill>
                <a:schemeClr val="dk1"/>
              </a:solidFill>
              <a:latin typeface="Montserrat"/>
              <a:ea typeface="Montserrat"/>
              <a:cs typeface="Montserrat"/>
              <a:sym typeface="Montserrat"/>
            </a:endParaRPr>
          </a:p>
          <a:p>
            <a:pPr indent="-127000" lvl="0" marL="114300" rtl="0" algn="l">
              <a:lnSpc>
                <a:spcPct val="115000"/>
              </a:lnSpc>
              <a:spcBef>
                <a:spcPts val="200"/>
              </a:spcBef>
              <a:spcAft>
                <a:spcPts val="200"/>
              </a:spcAft>
              <a:buClr>
                <a:schemeClr val="dk1"/>
              </a:buClr>
              <a:buSzPts val="1100"/>
              <a:buFont typeface="Montserrat"/>
              <a:buChar char="●"/>
            </a:pPr>
            <a:r>
              <a:rPr lang="en" sz="1100">
                <a:solidFill>
                  <a:schemeClr val="dk1"/>
                </a:solidFill>
                <a:latin typeface="Montserrat"/>
                <a:ea typeface="Montserrat"/>
                <a:cs typeface="Montserrat"/>
                <a:sym typeface="Montserrat"/>
              </a:rPr>
              <a:t>Works in tech</a:t>
            </a:r>
            <a:endParaRPr sz="1100">
              <a:solidFill>
                <a:schemeClr val="dk1"/>
              </a:solidFill>
              <a:latin typeface="Montserrat"/>
              <a:ea typeface="Montserrat"/>
              <a:cs typeface="Montserrat"/>
              <a:sym typeface="Montserrat"/>
            </a:endParaRPr>
          </a:p>
        </p:txBody>
      </p:sp>
      <p:sp>
        <p:nvSpPr>
          <p:cNvPr id="604" name="Google Shape;604;g2282ac2d86f_2_468"/>
          <p:cNvSpPr txBox="1"/>
          <p:nvPr/>
        </p:nvSpPr>
        <p:spPr>
          <a:xfrm>
            <a:off x="659450" y="2208902"/>
            <a:ext cx="642000" cy="52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100">
                <a:solidFill>
                  <a:schemeClr val="lt1"/>
                </a:solidFill>
                <a:latin typeface="Montserrat SemiBold"/>
                <a:ea typeface="Montserrat SemiBold"/>
                <a:cs typeface="Montserrat SemiBold"/>
                <a:sym typeface="Montserrat SemiBold"/>
              </a:rPr>
              <a:t>2nd Party</a:t>
            </a:r>
            <a:endParaRPr sz="1100">
              <a:solidFill>
                <a:schemeClr val="lt1"/>
              </a:solidFill>
              <a:latin typeface="Montserrat SemiBold"/>
              <a:ea typeface="Montserrat SemiBold"/>
              <a:cs typeface="Montserrat SemiBold"/>
              <a:sym typeface="Montserrat SemiBold"/>
            </a:endParaRPr>
          </a:p>
        </p:txBody>
      </p:sp>
      <p:cxnSp>
        <p:nvCxnSpPr>
          <p:cNvPr id="605" name="Google Shape;605;g2282ac2d86f_2_468"/>
          <p:cNvCxnSpPr/>
          <p:nvPr/>
        </p:nvCxnSpPr>
        <p:spPr>
          <a:xfrm rot="10800000">
            <a:off x="644796" y="1979227"/>
            <a:ext cx="8352600" cy="0"/>
          </a:xfrm>
          <a:prstGeom prst="straightConnector1">
            <a:avLst/>
          </a:prstGeom>
          <a:noFill/>
          <a:ln cap="flat" cmpd="sng" w="9525">
            <a:solidFill>
              <a:schemeClr val="lt2"/>
            </a:solidFill>
            <a:prstDash val="dash"/>
            <a:round/>
            <a:headEnd len="med" w="med" type="none"/>
            <a:tailEnd len="med" w="med" type="none"/>
          </a:ln>
        </p:spPr>
      </p:cxnSp>
      <p:cxnSp>
        <p:nvCxnSpPr>
          <p:cNvPr id="606" name="Google Shape;606;g2282ac2d86f_2_468"/>
          <p:cNvCxnSpPr/>
          <p:nvPr/>
        </p:nvCxnSpPr>
        <p:spPr>
          <a:xfrm rot="10800000">
            <a:off x="644796" y="2961785"/>
            <a:ext cx="8352600" cy="0"/>
          </a:xfrm>
          <a:prstGeom prst="straightConnector1">
            <a:avLst/>
          </a:prstGeom>
          <a:noFill/>
          <a:ln cap="flat" cmpd="sng" w="9525">
            <a:solidFill>
              <a:schemeClr val="lt2"/>
            </a:solidFill>
            <a:prstDash val="dash"/>
            <a:round/>
            <a:headEnd len="med" w="med" type="none"/>
            <a:tailEnd len="med" w="med" type="none"/>
          </a:ln>
        </p:spPr>
      </p:cxnSp>
      <p:cxnSp>
        <p:nvCxnSpPr>
          <p:cNvPr id="607" name="Google Shape;607;g2282ac2d86f_2_468"/>
          <p:cNvCxnSpPr/>
          <p:nvPr/>
        </p:nvCxnSpPr>
        <p:spPr>
          <a:xfrm rot="10800000">
            <a:off x="644796" y="3944335"/>
            <a:ext cx="8352600" cy="0"/>
          </a:xfrm>
          <a:prstGeom prst="straightConnector1">
            <a:avLst/>
          </a:prstGeom>
          <a:noFill/>
          <a:ln cap="flat" cmpd="sng" w="9525">
            <a:solidFill>
              <a:schemeClr val="lt2"/>
            </a:solidFill>
            <a:prstDash val="dash"/>
            <a:round/>
            <a:headEnd len="med" w="med" type="none"/>
            <a:tailEnd len="med" w="med" type="none"/>
          </a:ln>
        </p:spPr>
      </p:cxnSp>
      <p:sp>
        <p:nvSpPr>
          <p:cNvPr id="608" name="Google Shape;608;g2282ac2d86f_2_468"/>
          <p:cNvSpPr txBox="1"/>
          <p:nvPr/>
        </p:nvSpPr>
        <p:spPr>
          <a:xfrm>
            <a:off x="4120225" y="2073150"/>
            <a:ext cx="1017900" cy="794700"/>
          </a:xfrm>
          <a:prstGeom prst="rect">
            <a:avLst/>
          </a:prstGeom>
          <a:noFill/>
          <a:ln>
            <a:noFill/>
          </a:ln>
        </p:spPr>
        <p:txBody>
          <a:bodyPr anchorCtr="0" anchor="t" bIns="91425" lIns="91425" spcFirstLastPara="1" rIns="91425" wrap="square" tIns="91425">
            <a:spAutoFit/>
          </a:bodyPr>
          <a:lstStyle/>
          <a:p>
            <a:pPr indent="-127000" lvl="0" marL="114300" rtl="0" algn="l">
              <a:lnSpc>
                <a:spcPct val="115000"/>
              </a:lnSpc>
              <a:spcBef>
                <a:spcPts val="0"/>
              </a:spcBef>
              <a:spcAft>
                <a:spcPts val="0"/>
              </a:spcAft>
              <a:buClr>
                <a:schemeClr val="dk1"/>
              </a:buClr>
              <a:buSzPts val="1100"/>
              <a:buFont typeface="Montserrat"/>
              <a:buChar char="●"/>
            </a:pPr>
            <a:r>
              <a:rPr lang="en" sz="1100">
                <a:solidFill>
                  <a:schemeClr val="dk1"/>
                </a:solidFill>
                <a:latin typeface="Montserrat"/>
                <a:ea typeface="Montserrat"/>
                <a:cs typeface="Montserrat"/>
                <a:sym typeface="Montserrat"/>
              </a:rPr>
              <a:t>Male</a:t>
            </a:r>
            <a:endParaRPr sz="1100">
              <a:solidFill>
                <a:schemeClr val="dk1"/>
              </a:solidFill>
              <a:latin typeface="Montserrat"/>
              <a:ea typeface="Montserrat"/>
              <a:cs typeface="Montserrat"/>
              <a:sym typeface="Montserrat"/>
            </a:endParaRPr>
          </a:p>
          <a:p>
            <a:pPr indent="-127000" lvl="0" marL="114300" rtl="0" algn="l">
              <a:lnSpc>
                <a:spcPct val="115000"/>
              </a:lnSpc>
              <a:spcBef>
                <a:spcPts val="200"/>
              </a:spcBef>
              <a:spcAft>
                <a:spcPts val="0"/>
              </a:spcAft>
              <a:buClr>
                <a:schemeClr val="dk1"/>
              </a:buClr>
              <a:buSzPts val="1100"/>
              <a:buFont typeface="Montserrat"/>
              <a:buChar char="●"/>
            </a:pPr>
            <a:r>
              <a:rPr lang="en" sz="1100">
                <a:solidFill>
                  <a:schemeClr val="dk1"/>
                </a:solidFill>
                <a:latin typeface="Montserrat"/>
                <a:ea typeface="Montserrat"/>
                <a:cs typeface="Montserrat"/>
                <a:sym typeface="Montserrat"/>
              </a:rPr>
              <a:t>Early 30s</a:t>
            </a:r>
            <a:endParaRPr sz="1100">
              <a:solidFill>
                <a:schemeClr val="dk1"/>
              </a:solidFill>
              <a:latin typeface="Montserrat"/>
              <a:ea typeface="Montserrat"/>
              <a:cs typeface="Montserrat"/>
              <a:sym typeface="Montserrat"/>
            </a:endParaRPr>
          </a:p>
          <a:p>
            <a:pPr indent="-127000" lvl="0" marL="114300" rtl="0" algn="l">
              <a:lnSpc>
                <a:spcPct val="115000"/>
              </a:lnSpc>
              <a:spcBef>
                <a:spcPts val="200"/>
              </a:spcBef>
              <a:spcAft>
                <a:spcPts val="200"/>
              </a:spcAft>
              <a:buClr>
                <a:schemeClr val="dk1"/>
              </a:buClr>
              <a:buSzPts val="1100"/>
              <a:buFont typeface="Montserrat"/>
              <a:buChar char="●"/>
            </a:pPr>
            <a:r>
              <a:rPr lang="en" sz="1100">
                <a:solidFill>
                  <a:schemeClr val="dk1"/>
                </a:solidFill>
                <a:latin typeface="Montserrat"/>
                <a:ea typeface="Montserrat"/>
                <a:cs typeface="Montserrat"/>
                <a:sym typeface="Montserrat"/>
              </a:rPr>
              <a:t>iPhone</a:t>
            </a:r>
            <a:endParaRPr sz="1100">
              <a:solidFill>
                <a:schemeClr val="dk1"/>
              </a:solidFill>
              <a:latin typeface="Montserrat"/>
              <a:ea typeface="Montserrat"/>
              <a:cs typeface="Montserrat"/>
              <a:sym typeface="Montserrat"/>
            </a:endParaRPr>
          </a:p>
        </p:txBody>
      </p:sp>
      <p:sp>
        <p:nvSpPr>
          <p:cNvPr id="609" name="Google Shape;609;g2282ac2d86f_2_468"/>
          <p:cNvSpPr txBox="1"/>
          <p:nvPr/>
        </p:nvSpPr>
        <p:spPr>
          <a:xfrm>
            <a:off x="5210200" y="2073152"/>
            <a:ext cx="1293600" cy="794700"/>
          </a:xfrm>
          <a:prstGeom prst="rect">
            <a:avLst/>
          </a:prstGeom>
          <a:noFill/>
          <a:ln>
            <a:noFill/>
          </a:ln>
        </p:spPr>
        <p:txBody>
          <a:bodyPr anchorCtr="0" anchor="t" bIns="91425" lIns="91425" spcFirstLastPara="1" rIns="91425" wrap="square" tIns="91425">
            <a:spAutoFit/>
          </a:bodyPr>
          <a:lstStyle/>
          <a:p>
            <a:pPr indent="-127000" lvl="0" marL="114300" rtl="0" algn="l">
              <a:lnSpc>
                <a:spcPct val="115000"/>
              </a:lnSpc>
              <a:spcBef>
                <a:spcPts val="0"/>
              </a:spcBef>
              <a:spcAft>
                <a:spcPts val="0"/>
              </a:spcAft>
              <a:buClr>
                <a:schemeClr val="dk1"/>
              </a:buClr>
              <a:buSzPts val="1100"/>
              <a:buFont typeface="Montserrat"/>
              <a:buChar char="●"/>
            </a:pPr>
            <a:r>
              <a:rPr lang="en" sz="1100">
                <a:solidFill>
                  <a:schemeClr val="dk1"/>
                </a:solidFill>
                <a:latin typeface="Montserrat"/>
                <a:ea typeface="Montserrat"/>
                <a:cs typeface="Montserrat"/>
                <a:sym typeface="Montserrat"/>
              </a:rPr>
              <a:t>Denver</a:t>
            </a:r>
            <a:endParaRPr sz="1100">
              <a:solidFill>
                <a:schemeClr val="dk1"/>
              </a:solidFill>
              <a:latin typeface="Montserrat"/>
              <a:ea typeface="Montserrat"/>
              <a:cs typeface="Montserrat"/>
              <a:sym typeface="Montserrat"/>
            </a:endParaRPr>
          </a:p>
          <a:p>
            <a:pPr indent="-127000" lvl="0" marL="114300" rtl="0" algn="l">
              <a:lnSpc>
                <a:spcPct val="115000"/>
              </a:lnSpc>
              <a:spcBef>
                <a:spcPts val="200"/>
              </a:spcBef>
              <a:spcAft>
                <a:spcPts val="0"/>
              </a:spcAft>
              <a:buClr>
                <a:schemeClr val="dk1"/>
              </a:buClr>
              <a:buSzPts val="1100"/>
              <a:buFont typeface="Montserrat"/>
              <a:buChar char="●"/>
            </a:pPr>
            <a:r>
              <a:rPr lang="en" sz="1100">
                <a:solidFill>
                  <a:schemeClr val="dk1"/>
                </a:solidFill>
                <a:latin typeface="Montserrat"/>
                <a:ea typeface="Montserrat"/>
                <a:cs typeface="Montserrat"/>
                <a:sym typeface="Montserrat"/>
              </a:rPr>
              <a:t>Macbook</a:t>
            </a:r>
            <a:endParaRPr sz="1100">
              <a:solidFill>
                <a:schemeClr val="dk1"/>
              </a:solidFill>
              <a:latin typeface="Montserrat"/>
              <a:ea typeface="Montserrat"/>
              <a:cs typeface="Montserrat"/>
              <a:sym typeface="Montserrat"/>
            </a:endParaRPr>
          </a:p>
          <a:p>
            <a:pPr indent="-127000" lvl="0" marL="114300" rtl="0" algn="l">
              <a:lnSpc>
                <a:spcPct val="115000"/>
              </a:lnSpc>
              <a:spcBef>
                <a:spcPts val="200"/>
              </a:spcBef>
              <a:spcAft>
                <a:spcPts val="200"/>
              </a:spcAft>
              <a:buClr>
                <a:schemeClr val="dk1"/>
              </a:buClr>
              <a:buSzPts val="1100"/>
              <a:buFont typeface="Montserrat"/>
              <a:buChar char="●"/>
            </a:pPr>
            <a:r>
              <a:rPr lang="en" sz="1100">
                <a:solidFill>
                  <a:schemeClr val="dk1"/>
                </a:solidFill>
                <a:latin typeface="Montserrat"/>
                <a:ea typeface="Montserrat"/>
                <a:cs typeface="Montserrat"/>
                <a:sym typeface="Montserrat"/>
              </a:rPr>
              <a:t>Works in tech</a:t>
            </a:r>
            <a:endParaRPr sz="1100">
              <a:solidFill>
                <a:schemeClr val="dk1"/>
              </a:solidFill>
              <a:latin typeface="Montserrat"/>
              <a:ea typeface="Montserrat"/>
              <a:cs typeface="Montserrat"/>
              <a:sym typeface="Montserrat"/>
            </a:endParaRPr>
          </a:p>
        </p:txBody>
      </p:sp>
      <p:sp>
        <p:nvSpPr>
          <p:cNvPr id="610" name="Google Shape;610;g2282ac2d86f_2_468"/>
          <p:cNvSpPr txBox="1"/>
          <p:nvPr/>
        </p:nvSpPr>
        <p:spPr>
          <a:xfrm>
            <a:off x="6674900" y="2073150"/>
            <a:ext cx="1017900" cy="794700"/>
          </a:xfrm>
          <a:prstGeom prst="rect">
            <a:avLst/>
          </a:prstGeom>
          <a:noFill/>
          <a:ln>
            <a:noFill/>
          </a:ln>
        </p:spPr>
        <p:txBody>
          <a:bodyPr anchorCtr="0" anchor="t" bIns="91425" lIns="91425" spcFirstLastPara="1" rIns="91425" wrap="square" tIns="91425">
            <a:spAutoFit/>
          </a:bodyPr>
          <a:lstStyle/>
          <a:p>
            <a:pPr indent="-127000" lvl="0" marL="114300" rtl="0" algn="l">
              <a:lnSpc>
                <a:spcPct val="115000"/>
              </a:lnSpc>
              <a:spcBef>
                <a:spcPts val="0"/>
              </a:spcBef>
              <a:spcAft>
                <a:spcPts val="0"/>
              </a:spcAft>
              <a:buClr>
                <a:schemeClr val="dk1"/>
              </a:buClr>
              <a:buSzPts val="1100"/>
              <a:buFont typeface="Montserrat"/>
              <a:buChar char="●"/>
            </a:pPr>
            <a:r>
              <a:rPr lang="en" sz="1100">
                <a:solidFill>
                  <a:schemeClr val="dk1"/>
                </a:solidFill>
                <a:latin typeface="Montserrat"/>
                <a:ea typeface="Montserrat"/>
                <a:cs typeface="Montserrat"/>
                <a:sym typeface="Montserrat"/>
              </a:rPr>
              <a:t>Male</a:t>
            </a:r>
            <a:endParaRPr sz="1100">
              <a:solidFill>
                <a:schemeClr val="dk1"/>
              </a:solidFill>
              <a:latin typeface="Montserrat"/>
              <a:ea typeface="Montserrat"/>
              <a:cs typeface="Montserrat"/>
              <a:sym typeface="Montserrat"/>
            </a:endParaRPr>
          </a:p>
          <a:p>
            <a:pPr indent="-127000" lvl="0" marL="114300" rtl="0" algn="l">
              <a:lnSpc>
                <a:spcPct val="115000"/>
              </a:lnSpc>
              <a:spcBef>
                <a:spcPts val="200"/>
              </a:spcBef>
              <a:spcAft>
                <a:spcPts val="0"/>
              </a:spcAft>
              <a:buClr>
                <a:schemeClr val="dk1"/>
              </a:buClr>
              <a:buSzPts val="1100"/>
              <a:buFont typeface="Montserrat"/>
              <a:buChar char="●"/>
            </a:pPr>
            <a:r>
              <a:rPr lang="en" sz="1100">
                <a:solidFill>
                  <a:schemeClr val="dk1"/>
                </a:solidFill>
                <a:latin typeface="Montserrat"/>
                <a:ea typeface="Montserrat"/>
                <a:cs typeface="Montserrat"/>
                <a:sym typeface="Montserrat"/>
              </a:rPr>
              <a:t>Early 30s</a:t>
            </a:r>
            <a:endParaRPr sz="1100">
              <a:solidFill>
                <a:schemeClr val="dk1"/>
              </a:solidFill>
              <a:latin typeface="Montserrat"/>
              <a:ea typeface="Montserrat"/>
              <a:cs typeface="Montserrat"/>
              <a:sym typeface="Montserrat"/>
            </a:endParaRPr>
          </a:p>
          <a:p>
            <a:pPr indent="-127000" lvl="0" marL="114300" rtl="0" algn="l">
              <a:lnSpc>
                <a:spcPct val="115000"/>
              </a:lnSpc>
              <a:spcBef>
                <a:spcPts val="200"/>
              </a:spcBef>
              <a:spcAft>
                <a:spcPts val="200"/>
              </a:spcAft>
              <a:buClr>
                <a:schemeClr val="dk1"/>
              </a:buClr>
              <a:buSzPts val="1100"/>
              <a:buFont typeface="Montserrat"/>
              <a:buChar char="●"/>
            </a:pPr>
            <a:r>
              <a:rPr lang="en" sz="1100">
                <a:solidFill>
                  <a:schemeClr val="dk1"/>
                </a:solidFill>
                <a:latin typeface="Montserrat"/>
                <a:ea typeface="Montserrat"/>
                <a:cs typeface="Montserrat"/>
                <a:sym typeface="Montserrat"/>
              </a:rPr>
              <a:t>iPhone</a:t>
            </a:r>
            <a:endParaRPr sz="1100">
              <a:solidFill>
                <a:schemeClr val="dk1"/>
              </a:solidFill>
              <a:latin typeface="Montserrat"/>
              <a:ea typeface="Montserrat"/>
              <a:cs typeface="Montserrat"/>
              <a:sym typeface="Montserrat"/>
            </a:endParaRPr>
          </a:p>
        </p:txBody>
      </p:sp>
      <p:sp>
        <p:nvSpPr>
          <p:cNvPr id="611" name="Google Shape;611;g2282ac2d86f_2_468"/>
          <p:cNvSpPr txBox="1"/>
          <p:nvPr/>
        </p:nvSpPr>
        <p:spPr>
          <a:xfrm>
            <a:off x="7764875" y="2073152"/>
            <a:ext cx="1293600" cy="794700"/>
          </a:xfrm>
          <a:prstGeom prst="rect">
            <a:avLst/>
          </a:prstGeom>
          <a:noFill/>
          <a:ln>
            <a:noFill/>
          </a:ln>
        </p:spPr>
        <p:txBody>
          <a:bodyPr anchorCtr="0" anchor="t" bIns="91425" lIns="91425" spcFirstLastPara="1" rIns="91425" wrap="square" tIns="91425">
            <a:spAutoFit/>
          </a:bodyPr>
          <a:lstStyle/>
          <a:p>
            <a:pPr indent="-127000" lvl="0" marL="114300" rtl="0" algn="l">
              <a:lnSpc>
                <a:spcPct val="115000"/>
              </a:lnSpc>
              <a:spcBef>
                <a:spcPts val="0"/>
              </a:spcBef>
              <a:spcAft>
                <a:spcPts val="0"/>
              </a:spcAft>
              <a:buClr>
                <a:schemeClr val="dk1"/>
              </a:buClr>
              <a:buSzPts val="1100"/>
              <a:buFont typeface="Montserrat"/>
              <a:buChar char="●"/>
            </a:pPr>
            <a:r>
              <a:rPr lang="en" sz="1100">
                <a:solidFill>
                  <a:schemeClr val="dk1"/>
                </a:solidFill>
                <a:latin typeface="Montserrat"/>
                <a:ea typeface="Montserrat"/>
                <a:cs typeface="Montserrat"/>
                <a:sym typeface="Montserrat"/>
              </a:rPr>
              <a:t>New York</a:t>
            </a:r>
            <a:endParaRPr sz="1100">
              <a:solidFill>
                <a:schemeClr val="dk1"/>
              </a:solidFill>
              <a:latin typeface="Montserrat"/>
              <a:ea typeface="Montserrat"/>
              <a:cs typeface="Montserrat"/>
              <a:sym typeface="Montserrat"/>
            </a:endParaRPr>
          </a:p>
          <a:p>
            <a:pPr indent="-127000" lvl="0" marL="114300" rtl="0" algn="l">
              <a:lnSpc>
                <a:spcPct val="115000"/>
              </a:lnSpc>
              <a:spcBef>
                <a:spcPts val="200"/>
              </a:spcBef>
              <a:spcAft>
                <a:spcPts val="0"/>
              </a:spcAft>
              <a:buClr>
                <a:schemeClr val="dk1"/>
              </a:buClr>
              <a:buSzPts val="1100"/>
              <a:buFont typeface="Montserrat"/>
              <a:buChar char="●"/>
            </a:pPr>
            <a:r>
              <a:rPr lang="en" sz="1100">
                <a:solidFill>
                  <a:schemeClr val="dk1"/>
                </a:solidFill>
                <a:latin typeface="Montserrat"/>
                <a:ea typeface="Montserrat"/>
                <a:cs typeface="Montserrat"/>
                <a:sym typeface="Montserrat"/>
              </a:rPr>
              <a:t>Macbook</a:t>
            </a:r>
            <a:endParaRPr sz="1100">
              <a:solidFill>
                <a:schemeClr val="dk1"/>
              </a:solidFill>
              <a:latin typeface="Montserrat"/>
              <a:ea typeface="Montserrat"/>
              <a:cs typeface="Montserrat"/>
              <a:sym typeface="Montserrat"/>
            </a:endParaRPr>
          </a:p>
          <a:p>
            <a:pPr indent="-127000" lvl="0" marL="114300" rtl="0" algn="l">
              <a:lnSpc>
                <a:spcPct val="115000"/>
              </a:lnSpc>
              <a:spcBef>
                <a:spcPts val="200"/>
              </a:spcBef>
              <a:spcAft>
                <a:spcPts val="200"/>
              </a:spcAft>
              <a:buClr>
                <a:schemeClr val="dk1"/>
              </a:buClr>
              <a:buSzPts val="1100"/>
              <a:buFont typeface="Montserrat"/>
              <a:buChar char="●"/>
            </a:pPr>
            <a:r>
              <a:rPr lang="en" sz="1100">
                <a:solidFill>
                  <a:schemeClr val="dk1"/>
                </a:solidFill>
                <a:latin typeface="Montserrat"/>
                <a:ea typeface="Montserrat"/>
                <a:cs typeface="Montserrat"/>
                <a:sym typeface="Montserrat"/>
              </a:rPr>
              <a:t>Works in tech</a:t>
            </a:r>
            <a:endParaRPr sz="1100">
              <a:solidFill>
                <a:schemeClr val="dk1"/>
              </a:solidFill>
              <a:latin typeface="Montserrat"/>
              <a:ea typeface="Montserrat"/>
              <a:cs typeface="Montserrat"/>
              <a:sym typeface="Montserrat"/>
            </a:endParaRPr>
          </a:p>
        </p:txBody>
      </p:sp>
      <p:sp>
        <p:nvSpPr>
          <p:cNvPr id="612" name="Google Shape;612;g2282ac2d86f_2_468"/>
          <p:cNvSpPr/>
          <p:nvPr/>
        </p:nvSpPr>
        <p:spPr>
          <a:xfrm>
            <a:off x="659425" y="3050002"/>
            <a:ext cx="642000" cy="806100"/>
          </a:xfrm>
          <a:prstGeom prst="roundRect">
            <a:avLst>
              <a:gd fmla="val 13695"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 name="Google Shape;613;g2282ac2d86f_2_468"/>
          <p:cNvSpPr txBox="1"/>
          <p:nvPr/>
        </p:nvSpPr>
        <p:spPr>
          <a:xfrm>
            <a:off x="659450" y="3191452"/>
            <a:ext cx="642000" cy="52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100">
                <a:solidFill>
                  <a:schemeClr val="lt1"/>
                </a:solidFill>
                <a:latin typeface="Montserrat SemiBold"/>
                <a:ea typeface="Montserrat SemiBold"/>
                <a:cs typeface="Montserrat SemiBold"/>
                <a:sym typeface="Montserrat SemiBold"/>
              </a:rPr>
              <a:t>1st Party</a:t>
            </a:r>
            <a:endParaRPr sz="1100">
              <a:solidFill>
                <a:schemeClr val="lt1"/>
              </a:solidFill>
              <a:latin typeface="Montserrat SemiBold"/>
              <a:ea typeface="Montserrat SemiBold"/>
              <a:cs typeface="Montserrat SemiBold"/>
              <a:sym typeface="Montserrat SemiBold"/>
            </a:endParaRPr>
          </a:p>
        </p:txBody>
      </p:sp>
      <p:sp>
        <p:nvSpPr>
          <p:cNvPr id="614" name="Google Shape;614;g2282ac2d86f_2_468"/>
          <p:cNvSpPr txBox="1"/>
          <p:nvPr/>
        </p:nvSpPr>
        <p:spPr>
          <a:xfrm>
            <a:off x="1565625" y="3055552"/>
            <a:ext cx="2469000" cy="795000"/>
          </a:xfrm>
          <a:prstGeom prst="rect">
            <a:avLst/>
          </a:prstGeom>
          <a:noFill/>
          <a:ln>
            <a:noFill/>
          </a:ln>
        </p:spPr>
        <p:txBody>
          <a:bodyPr anchorCtr="0" anchor="t" bIns="91425" lIns="91425" spcFirstLastPara="1" rIns="91425" wrap="square" tIns="91425">
            <a:spAutoFit/>
          </a:bodyPr>
          <a:lstStyle/>
          <a:p>
            <a:pPr indent="-123825" lvl="0" marL="114300" rtl="0" algn="l">
              <a:lnSpc>
                <a:spcPct val="115000"/>
              </a:lnSpc>
              <a:spcBef>
                <a:spcPts val="0"/>
              </a:spcBef>
              <a:spcAft>
                <a:spcPts val="0"/>
              </a:spcAft>
              <a:buClr>
                <a:schemeClr val="dk1"/>
              </a:buClr>
              <a:buSzPts val="1050"/>
              <a:buFont typeface="Montserrat"/>
              <a:buChar char="●"/>
            </a:pPr>
            <a:r>
              <a:rPr lang="en" sz="1050">
                <a:solidFill>
                  <a:schemeClr val="dk1"/>
                </a:solidFill>
                <a:latin typeface="Montserrat"/>
                <a:ea typeface="Montserrat"/>
                <a:cs typeface="Montserrat"/>
                <a:sym typeface="Montserrat"/>
              </a:rPr>
              <a:t>Luxury goods &amp; items</a:t>
            </a:r>
            <a:endParaRPr sz="1050">
              <a:solidFill>
                <a:schemeClr val="dk1"/>
              </a:solidFill>
              <a:latin typeface="Montserrat"/>
              <a:ea typeface="Montserrat"/>
              <a:cs typeface="Montserrat"/>
              <a:sym typeface="Montserrat"/>
            </a:endParaRPr>
          </a:p>
          <a:p>
            <a:pPr indent="-123825" lvl="0" marL="114300" rtl="0" algn="l">
              <a:lnSpc>
                <a:spcPct val="115000"/>
              </a:lnSpc>
              <a:spcBef>
                <a:spcPts val="300"/>
              </a:spcBef>
              <a:spcAft>
                <a:spcPts val="0"/>
              </a:spcAft>
              <a:buClr>
                <a:schemeClr val="dk1"/>
              </a:buClr>
              <a:buSzPts val="1050"/>
              <a:buFont typeface="Montserrat"/>
              <a:buChar char="●"/>
            </a:pPr>
            <a:r>
              <a:rPr lang="en" sz="1050">
                <a:solidFill>
                  <a:schemeClr val="dk1"/>
                </a:solidFill>
                <a:latin typeface="Montserrat"/>
                <a:ea typeface="Montserrat"/>
                <a:cs typeface="Montserrat"/>
                <a:sym typeface="Montserrat"/>
              </a:rPr>
              <a:t>Purchased higher priced items</a:t>
            </a:r>
            <a:endParaRPr sz="1050">
              <a:solidFill>
                <a:schemeClr val="dk1"/>
              </a:solidFill>
              <a:latin typeface="Montserrat"/>
              <a:ea typeface="Montserrat"/>
              <a:cs typeface="Montserrat"/>
              <a:sym typeface="Montserrat"/>
            </a:endParaRPr>
          </a:p>
          <a:p>
            <a:pPr indent="-123825" lvl="0" marL="114300" rtl="0" algn="l">
              <a:lnSpc>
                <a:spcPct val="115000"/>
              </a:lnSpc>
              <a:spcBef>
                <a:spcPts val="300"/>
              </a:spcBef>
              <a:spcAft>
                <a:spcPts val="300"/>
              </a:spcAft>
              <a:buClr>
                <a:schemeClr val="dk1"/>
              </a:buClr>
              <a:buSzPts val="1050"/>
              <a:buFont typeface="Montserrat"/>
              <a:buChar char="●"/>
            </a:pPr>
            <a:r>
              <a:rPr lang="en" sz="1050">
                <a:solidFill>
                  <a:schemeClr val="dk1"/>
                </a:solidFill>
                <a:latin typeface="Montserrat"/>
                <a:ea typeface="Montserrat"/>
                <a:cs typeface="Montserrat"/>
                <a:sym typeface="Montserrat"/>
              </a:rPr>
              <a:t>Mobile first</a:t>
            </a:r>
            <a:endParaRPr sz="1050">
              <a:solidFill>
                <a:schemeClr val="dk1"/>
              </a:solidFill>
              <a:latin typeface="Montserrat"/>
              <a:ea typeface="Montserrat"/>
              <a:cs typeface="Montserrat"/>
              <a:sym typeface="Montserrat"/>
            </a:endParaRPr>
          </a:p>
        </p:txBody>
      </p:sp>
      <p:sp>
        <p:nvSpPr>
          <p:cNvPr id="615" name="Google Shape;615;g2282ac2d86f_2_468"/>
          <p:cNvSpPr txBox="1"/>
          <p:nvPr/>
        </p:nvSpPr>
        <p:spPr>
          <a:xfrm>
            <a:off x="4120225" y="3055552"/>
            <a:ext cx="2426100" cy="795000"/>
          </a:xfrm>
          <a:prstGeom prst="rect">
            <a:avLst/>
          </a:prstGeom>
          <a:noFill/>
          <a:ln>
            <a:noFill/>
          </a:ln>
        </p:spPr>
        <p:txBody>
          <a:bodyPr anchorCtr="0" anchor="t" bIns="91425" lIns="91425" spcFirstLastPara="1" rIns="91425" wrap="square" tIns="91425">
            <a:spAutoFit/>
          </a:bodyPr>
          <a:lstStyle/>
          <a:p>
            <a:pPr indent="-123825" lvl="0" marL="114300" rtl="0" algn="l">
              <a:lnSpc>
                <a:spcPct val="115000"/>
              </a:lnSpc>
              <a:spcBef>
                <a:spcPts val="0"/>
              </a:spcBef>
              <a:spcAft>
                <a:spcPts val="0"/>
              </a:spcAft>
              <a:buClr>
                <a:schemeClr val="dk1"/>
              </a:buClr>
              <a:buSzPts val="1050"/>
              <a:buFont typeface="Montserrat"/>
              <a:buChar char="●"/>
            </a:pPr>
            <a:r>
              <a:rPr lang="en" sz="1050">
                <a:solidFill>
                  <a:schemeClr val="dk1"/>
                </a:solidFill>
                <a:latin typeface="Montserrat"/>
                <a:ea typeface="Montserrat"/>
                <a:cs typeface="Montserrat"/>
                <a:sym typeface="Montserrat"/>
              </a:rPr>
              <a:t>Cares about functionality</a:t>
            </a:r>
            <a:endParaRPr sz="1050">
              <a:solidFill>
                <a:schemeClr val="dk1"/>
              </a:solidFill>
              <a:latin typeface="Montserrat"/>
              <a:ea typeface="Montserrat"/>
              <a:cs typeface="Montserrat"/>
              <a:sym typeface="Montserrat"/>
            </a:endParaRPr>
          </a:p>
          <a:p>
            <a:pPr indent="-123825" lvl="0" marL="114300" rtl="0" algn="l">
              <a:lnSpc>
                <a:spcPct val="115000"/>
              </a:lnSpc>
              <a:spcBef>
                <a:spcPts val="300"/>
              </a:spcBef>
              <a:spcAft>
                <a:spcPts val="0"/>
              </a:spcAft>
              <a:buClr>
                <a:schemeClr val="dk1"/>
              </a:buClr>
              <a:buSzPts val="1050"/>
              <a:buFont typeface="Montserrat"/>
              <a:buChar char="●"/>
            </a:pPr>
            <a:r>
              <a:rPr lang="en" sz="1050">
                <a:solidFill>
                  <a:schemeClr val="dk1"/>
                </a:solidFill>
                <a:latin typeface="Montserrat"/>
                <a:ea typeface="Montserrat"/>
                <a:cs typeface="Montserrat"/>
                <a:sym typeface="Montserrat"/>
              </a:rPr>
              <a:t>4.5 stars or higher</a:t>
            </a:r>
            <a:endParaRPr sz="1050">
              <a:solidFill>
                <a:schemeClr val="dk1"/>
              </a:solidFill>
              <a:latin typeface="Montserrat"/>
              <a:ea typeface="Montserrat"/>
              <a:cs typeface="Montserrat"/>
              <a:sym typeface="Montserrat"/>
            </a:endParaRPr>
          </a:p>
          <a:p>
            <a:pPr indent="-123825" lvl="0" marL="114300" rtl="0" algn="l">
              <a:lnSpc>
                <a:spcPct val="115000"/>
              </a:lnSpc>
              <a:spcBef>
                <a:spcPts val="300"/>
              </a:spcBef>
              <a:spcAft>
                <a:spcPts val="300"/>
              </a:spcAft>
              <a:buClr>
                <a:schemeClr val="dk1"/>
              </a:buClr>
              <a:buSzPts val="1050"/>
              <a:buFont typeface="Montserrat"/>
              <a:buChar char="●"/>
            </a:pPr>
            <a:r>
              <a:rPr lang="en" sz="1050">
                <a:solidFill>
                  <a:schemeClr val="dk1"/>
                </a:solidFill>
                <a:latin typeface="Montserrat"/>
                <a:ea typeface="Montserrat"/>
                <a:cs typeface="Montserrat"/>
                <a:sym typeface="Montserrat"/>
              </a:rPr>
              <a:t>Research first</a:t>
            </a:r>
            <a:endParaRPr sz="1050">
              <a:solidFill>
                <a:schemeClr val="dk1"/>
              </a:solidFill>
              <a:latin typeface="Montserrat"/>
              <a:ea typeface="Montserrat"/>
              <a:cs typeface="Montserrat"/>
              <a:sym typeface="Montserrat"/>
            </a:endParaRPr>
          </a:p>
        </p:txBody>
      </p:sp>
      <p:sp>
        <p:nvSpPr>
          <p:cNvPr id="616" name="Google Shape;616;g2282ac2d86f_2_468"/>
          <p:cNvSpPr txBox="1"/>
          <p:nvPr/>
        </p:nvSpPr>
        <p:spPr>
          <a:xfrm>
            <a:off x="6676950" y="3055550"/>
            <a:ext cx="2469000" cy="795000"/>
          </a:xfrm>
          <a:prstGeom prst="rect">
            <a:avLst/>
          </a:prstGeom>
          <a:noFill/>
          <a:ln>
            <a:noFill/>
          </a:ln>
        </p:spPr>
        <p:txBody>
          <a:bodyPr anchorCtr="0" anchor="t" bIns="91425" lIns="91425" spcFirstLastPara="1" rIns="91425" wrap="square" tIns="91425">
            <a:spAutoFit/>
          </a:bodyPr>
          <a:lstStyle/>
          <a:p>
            <a:pPr indent="-123825" lvl="0" marL="114300" rtl="0" algn="l">
              <a:lnSpc>
                <a:spcPct val="115000"/>
              </a:lnSpc>
              <a:spcBef>
                <a:spcPts val="0"/>
              </a:spcBef>
              <a:spcAft>
                <a:spcPts val="0"/>
              </a:spcAft>
              <a:buClr>
                <a:schemeClr val="dk1"/>
              </a:buClr>
              <a:buSzPts val="1050"/>
              <a:buFont typeface="Montserrat"/>
              <a:buChar char="●"/>
            </a:pPr>
            <a:r>
              <a:rPr lang="en" sz="1050">
                <a:solidFill>
                  <a:schemeClr val="dk1"/>
                </a:solidFill>
                <a:latin typeface="Montserrat"/>
                <a:ea typeface="Montserrat"/>
                <a:cs typeface="Montserrat"/>
                <a:sym typeface="Montserrat"/>
              </a:rPr>
              <a:t>Loyalty member to save $$$</a:t>
            </a:r>
            <a:endParaRPr sz="1050">
              <a:solidFill>
                <a:schemeClr val="dk1"/>
              </a:solidFill>
              <a:latin typeface="Montserrat"/>
              <a:ea typeface="Montserrat"/>
              <a:cs typeface="Montserrat"/>
              <a:sym typeface="Montserrat"/>
            </a:endParaRPr>
          </a:p>
          <a:p>
            <a:pPr indent="-123825" lvl="0" marL="114300" rtl="0" algn="l">
              <a:lnSpc>
                <a:spcPct val="115000"/>
              </a:lnSpc>
              <a:spcBef>
                <a:spcPts val="300"/>
              </a:spcBef>
              <a:spcAft>
                <a:spcPts val="0"/>
              </a:spcAft>
              <a:buClr>
                <a:schemeClr val="dk1"/>
              </a:buClr>
              <a:buSzPts val="1050"/>
              <a:buFont typeface="Montserrat"/>
              <a:buChar char="●"/>
            </a:pPr>
            <a:r>
              <a:rPr lang="en" sz="1050">
                <a:solidFill>
                  <a:schemeClr val="dk1"/>
                </a:solidFill>
                <a:latin typeface="Montserrat"/>
                <a:ea typeface="Montserrat"/>
                <a:cs typeface="Montserrat"/>
                <a:sym typeface="Montserrat"/>
              </a:rPr>
              <a:t>Checks out best sellers</a:t>
            </a:r>
            <a:endParaRPr sz="1050">
              <a:solidFill>
                <a:schemeClr val="dk1"/>
              </a:solidFill>
              <a:latin typeface="Montserrat"/>
              <a:ea typeface="Montserrat"/>
              <a:cs typeface="Montserrat"/>
              <a:sym typeface="Montserrat"/>
            </a:endParaRPr>
          </a:p>
          <a:p>
            <a:pPr indent="-123825" lvl="0" marL="114300" rtl="0" algn="l">
              <a:lnSpc>
                <a:spcPct val="115000"/>
              </a:lnSpc>
              <a:spcBef>
                <a:spcPts val="300"/>
              </a:spcBef>
              <a:spcAft>
                <a:spcPts val="300"/>
              </a:spcAft>
              <a:buClr>
                <a:schemeClr val="dk1"/>
              </a:buClr>
              <a:buSzPts val="1050"/>
              <a:buFont typeface="Montserrat"/>
              <a:buChar char="●"/>
            </a:pPr>
            <a:r>
              <a:rPr lang="en" sz="1050">
                <a:solidFill>
                  <a:schemeClr val="dk1"/>
                </a:solidFill>
                <a:latin typeface="Montserrat"/>
                <a:ea typeface="Montserrat"/>
                <a:cs typeface="Montserrat"/>
                <a:sym typeface="Montserrat"/>
              </a:rPr>
              <a:t>Adds to cart but decides to wait</a:t>
            </a:r>
            <a:endParaRPr sz="1050">
              <a:solidFill>
                <a:schemeClr val="dk1"/>
              </a:solidFill>
              <a:latin typeface="Montserrat"/>
              <a:ea typeface="Montserrat"/>
              <a:cs typeface="Montserrat"/>
              <a:sym typeface="Montserrat"/>
            </a:endParaRPr>
          </a:p>
        </p:txBody>
      </p:sp>
      <p:sp>
        <p:nvSpPr>
          <p:cNvPr id="617" name="Google Shape;617;g2282ac2d86f_2_468"/>
          <p:cNvSpPr/>
          <p:nvPr/>
        </p:nvSpPr>
        <p:spPr>
          <a:xfrm>
            <a:off x="659425" y="4032552"/>
            <a:ext cx="642000" cy="806100"/>
          </a:xfrm>
          <a:prstGeom prst="roundRect">
            <a:avLst>
              <a:gd fmla="val 13695"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 name="Google Shape;618;g2282ac2d86f_2_468"/>
          <p:cNvSpPr txBox="1"/>
          <p:nvPr/>
        </p:nvSpPr>
        <p:spPr>
          <a:xfrm>
            <a:off x="659450" y="4174002"/>
            <a:ext cx="642000" cy="52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100">
                <a:solidFill>
                  <a:schemeClr val="dk1"/>
                </a:solidFill>
                <a:latin typeface="Montserrat SemiBold"/>
                <a:ea typeface="Montserrat SemiBold"/>
                <a:cs typeface="Montserrat SemiBold"/>
                <a:sym typeface="Montserrat SemiBold"/>
              </a:rPr>
              <a:t>Zero Party</a:t>
            </a:r>
            <a:endParaRPr sz="1100">
              <a:solidFill>
                <a:schemeClr val="dk1"/>
              </a:solidFill>
              <a:latin typeface="Montserrat SemiBold"/>
              <a:ea typeface="Montserrat SemiBold"/>
              <a:cs typeface="Montserrat SemiBold"/>
              <a:sym typeface="Montserrat SemiBold"/>
            </a:endParaRPr>
          </a:p>
        </p:txBody>
      </p:sp>
      <p:sp>
        <p:nvSpPr>
          <p:cNvPr id="619" name="Google Shape;619;g2282ac2d86f_2_468"/>
          <p:cNvSpPr txBox="1"/>
          <p:nvPr/>
        </p:nvSpPr>
        <p:spPr>
          <a:xfrm>
            <a:off x="1565625" y="4150302"/>
            <a:ext cx="2469000" cy="570600"/>
          </a:xfrm>
          <a:prstGeom prst="rect">
            <a:avLst/>
          </a:prstGeom>
          <a:noFill/>
          <a:ln>
            <a:noFill/>
          </a:ln>
        </p:spPr>
        <p:txBody>
          <a:bodyPr anchorCtr="0" anchor="t" bIns="91425" lIns="91425" spcFirstLastPara="1" rIns="91425" wrap="square" tIns="91425">
            <a:spAutoFit/>
          </a:bodyPr>
          <a:lstStyle/>
          <a:p>
            <a:pPr indent="-123825" lvl="0" marL="114300" rtl="0" algn="l">
              <a:lnSpc>
                <a:spcPct val="115000"/>
              </a:lnSpc>
              <a:spcBef>
                <a:spcPts val="0"/>
              </a:spcBef>
              <a:spcAft>
                <a:spcPts val="0"/>
              </a:spcAft>
              <a:buClr>
                <a:schemeClr val="dk1"/>
              </a:buClr>
              <a:buSzPts val="1050"/>
              <a:buFont typeface="Montserrat"/>
              <a:buChar char="●"/>
            </a:pPr>
            <a:r>
              <a:rPr lang="en" sz="1050">
                <a:solidFill>
                  <a:schemeClr val="dk1"/>
                </a:solidFill>
                <a:latin typeface="Montserrat"/>
                <a:ea typeface="Montserrat"/>
                <a:cs typeface="Montserrat"/>
                <a:sym typeface="Montserrat"/>
              </a:rPr>
              <a:t>Email address</a:t>
            </a:r>
            <a:endParaRPr sz="1050">
              <a:solidFill>
                <a:schemeClr val="dk1"/>
              </a:solidFill>
              <a:latin typeface="Montserrat"/>
              <a:ea typeface="Montserrat"/>
              <a:cs typeface="Montserrat"/>
              <a:sym typeface="Montserrat"/>
            </a:endParaRPr>
          </a:p>
          <a:p>
            <a:pPr indent="-123825" lvl="0" marL="114300" rtl="0" algn="l">
              <a:lnSpc>
                <a:spcPct val="115000"/>
              </a:lnSpc>
              <a:spcBef>
                <a:spcPts val="300"/>
              </a:spcBef>
              <a:spcAft>
                <a:spcPts val="300"/>
              </a:spcAft>
              <a:buClr>
                <a:schemeClr val="dk1"/>
              </a:buClr>
              <a:buSzPts val="1050"/>
              <a:buFont typeface="Montserrat"/>
              <a:buChar char="●"/>
            </a:pPr>
            <a:r>
              <a:rPr lang="en" sz="1050">
                <a:solidFill>
                  <a:schemeClr val="dk1"/>
                </a:solidFill>
                <a:latin typeface="Montserrat"/>
                <a:ea typeface="Montserrat"/>
                <a:cs typeface="Montserrat"/>
                <a:sym typeface="Montserrat"/>
              </a:rPr>
              <a:t>Phone number</a:t>
            </a:r>
            <a:endParaRPr sz="1050">
              <a:solidFill>
                <a:schemeClr val="dk1"/>
              </a:solidFill>
              <a:latin typeface="Montserrat"/>
              <a:ea typeface="Montserrat"/>
              <a:cs typeface="Montserrat"/>
              <a:sym typeface="Montserrat"/>
            </a:endParaRPr>
          </a:p>
        </p:txBody>
      </p:sp>
      <p:sp>
        <p:nvSpPr>
          <p:cNvPr id="620" name="Google Shape;620;g2282ac2d86f_2_468"/>
          <p:cNvSpPr txBox="1"/>
          <p:nvPr/>
        </p:nvSpPr>
        <p:spPr>
          <a:xfrm>
            <a:off x="4120200" y="4038102"/>
            <a:ext cx="2469000" cy="795000"/>
          </a:xfrm>
          <a:prstGeom prst="rect">
            <a:avLst/>
          </a:prstGeom>
          <a:noFill/>
          <a:ln>
            <a:noFill/>
          </a:ln>
        </p:spPr>
        <p:txBody>
          <a:bodyPr anchorCtr="0" anchor="t" bIns="91425" lIns="91425" spcFirstLastPara="1" rIns="91425" wrap="square" tIns="91425">
            <a:spAutoFit/>
          </a:bodyPr>
          <a:lstStyle/>
          <a:p>
            <a:pPr indent="-123825" lvl="0" marL="114300" rtl="0" algn="l">
              <a:lnSpc>
                <a:spcPct val="115000"/>
              </a:lnSpc>
              <a:spcBef>
                <a:spcPts val="0"/>
              </a:spcBef>
              <a:spcAft>
                <a:spcPts val="0"/>
              </a:spcAft>
              <a:buClr>
                <a:schemeClr val="dk1"/>
              </a:buClr>
              <a:buSzPts val="1050"/>
              <a:buFont typeface="Montserrat"/>
              <a:buChar char="●"/>
            </a:pPr>
            <a:r>
              <a:rPr lang="en" sz="1050">
                <a:solidFill>
                  <a:schemeClr val="dk1"/>
                </a:solidFill>
                <a:latin typeface="Montserrat"/>
                <a:ea typeface="Montserrat"/>
                <a:cs typeface="Montserrat"/>
                <a:sym typeface="Montserrat"/>
              </a:rPr>
              <a:t>Prefers in-store</a:t>
            </a:r>
            <a:endParaRPr sz="1050">
              <a:solidFill>
                <a:schemeClr val="dk1"/>
              </a:solidFill>
              <a:latin typeface="Montserrat"/>
              <a:ea typeface="Montserrat"/>
              <a:cs typeface="Montserrat"/>
              <a:sym typeface="Montserrat"/>
            </a:endParaRPr>
          </a:p>
          <a:p>
            <a:pPr indent="-123825" lvl="0" marL="114300" rtl="0" algn="l">
              <a:lnSpc>
                <a:spcPct val="115000"/>
              </a:lnSpc>
              <a:spcBef>
                <a:spcPts val="300"/>
              </a:spcBef>
              <a:spcAft>
                <a:spcPts val="0"/>
              </a:spcAft>
              <a:buClr>
                <a:schemeClr val="dk1"/>
              </a:buClr>
              <a:buSzPts val="1050"/>
              <a:buFont typeface="Montserrat"/>
              <a:buChar char="●"/>
            </a:pPr>
            <a:r>
              <a:rPr lang="en" sz="1050">
                <a:solidFill>
                  <a:schemeClr val="dk1"/>
                </a:solidFill>
                <a:latin typeface="Montserrat"/>
                <a:ea typeface="Montserrat"/>
                <a:cs typeface="Montserrat"/>
                <a:sym typeface="Montserrat"/>
              </a:rPr>
              <a:t>Sets an appointment</a:t>
            </a:r>
            <a:endParaRPr sz="1050">
              <a:solidFill>
                <a:schemeClr val="dk1"/>
              </a:solidFill>
              <a:latin typeface="Montserrat"/>
              <a:ea typeface="Montserrat"/>
              <a:cs typeface="Montserrat"/>
              <a:sym typeface="Montserrat"/>
            </a:endParaRPr>
          </a:p>
          <a:p>
            <a:pPr indent="-123825" lvl="0" marL="114300" rtl="0" algn="l">
              <a:lnSpc>
                <a:spcPct val="115000"/>
              </a:lnSpc>
              <a:spcBef>
                <a:spcPts val="300"/>
              </a:spcBef>
              <a:spcAft>
                <a:spcPts val="300"/>
              </a:spcAft>
              <a:buClr>
                <a:schemeClr val="dk1"/>
              </a:buClr>
              <a:buSzPts val="1050"/>
              <a:buFont typeface="Montserrat"/>
              <a:buChar char="●"/>
            </a:pPr>
            <a:r>
              <a:rPr lang="en" sz="1050">
                <a:solidFill>
                  <a:schemeClr val="dk1"/>
                </a:solidFill>
                <a:latin typeface="Montserrat"/>
                <a:ea typeface="Montserrat"/>
                <a:cs typeface="Montserrat"/>
                <a:sym typeface="Montserrat"/>
              </a:rPr>
              <a:t>Email address</a:t>
            </a:r>
            <a:endParaRPr sz="1050">
              <a:solidFill>
                <a:schemeClr val="dk1"/>
              </a:solidFill>
              <a:latin typeface="Montserrat"/>
              <a:ea typeface="Montserrat"/>
              <a:cs typeface="Montserrat"/>
              <a:sym typeface="Montserrat"/>
            </a:endParaRPr>
          </a:p>
        </p:txBody>
      </p:sp>
      <p:pic>
        <p:nvPicPr>
          <p:cNvPr id="621" name="Google Shape;621;g2282ac2d86f_2_468" title="Chart"/>
          <p:cNvPicPr preferRelativeResize="0"/>
          <p:nvPr/>
        </p:nvPicPr>
        <p:blipFill rotWithShape="1">
          <a:blip r:embed="rId3">
            <a:alphaModFix/>
          </a:blip>
          <a:srcRect b="3505" l="21024" r="21024" t="3505"/>
          <a:stretch/>
        </p:blipFill>
        <p:spPr>
          <a:xfrm rot="7200016">
            <a:off x="1758090" y="174761"/>
            <a:ext cx="1756720" cy="1743053"/>
          </a:xfrm>
          <a:prstGeom prst="rect">
            <a:avLst/>
          </a:prstGeom>
          <a:noFill/>
          <a:ln>
            <a:noFill/>
          </a:ln>
        </p:spPr>
      </p:pic>
      <p:pic>
        <p:nvPicPr>
          <p:cNvPr id="622" name="Google Shape;622;g2282ac2d86f_2_468"/>
          <p:cNvPicPr preferRelativeResize="0"/>
          <p:nvPr/>
        </p:nvPicPr>
        <p:blipFill rotWithShape="1">
          <a:blip r:embed="rId5">
            <a:alphaModFix/>
          </a:blip>
          <a:srcRect b="42013" l="36902" r="30201" t="33264"/>
          <a:stretch/>
        </p:blipFill>
        <p:spPr>
          <a:xfrm>
            <a:off x="7113075" y="296752"/>
            <a:ext cx="1507200" cy="1507200"/>
          </a:xfrm>
          <a:prstGeom prst="ellipse">
            <a:avLst/>
          </a:prstGeom>
          <a:noFill/>
          <a:ln>
            <a:noFill/>
          </a:ln>
        </p:spPr>
      </p:pic>
      <p:pic>
        <p:nvPicPr>
          <p:cNvPr id="623" name="Google Shape;623;g2282ac2d86f_2_468"/>
          <p:cNvPicPr preferRelativeResize="0"/>
          <p:nvPr/>
        </p:nvPicPr>
        <p:blipFill rotWithShape="1">
          <a:blip r:embed="rId6">
            <a:alphaModFix/>
          </a:blip>
          <a:srcRect b="50476" l="43499" r="19521" t="32758"/>
          <a:stretch/>
        </p:blipFill>
        <p:spPr>
          <a:xfrm>
            <a:off x="1883236" y="289632"/>
            <a:ext cx="1507200" cy="1510200"/>
          </a:xfrm>
          <a:prstGeom prst="ellipse">
            <a:avLst/>
          </a:prstGeom>
          <a:noFill/>
          <a:ln>
            <a:noFill/>
          </a:ln>
        </p:spPr>
      </p:pic>
      <p:sp>
        <p:nvSpPr>
          <p:cNvPr id="624" name="Google Shape;624;g2282ac2d86f_2_468"/>
          <p:cNvSpPr txBox="1"/>
          <p:nvPr/>
        </p:nvSpPr>
        <p:spPr>
          <a:xfrm>
            <a:off x="6676950" y="4038100"/>
            <a:ext cx="2469000" cy="795000"/>
          </a:xfrm>
          <a:prstGeom prst="rect">
            <a:avLst/>
          </a:prstGeom>
          <a:noFill/>
          <a:ln>
            <a:noFill/>
          </a:ln>
        </p:spPr>
        <p:txBody>
          <a:bodyPr anchorCtr="0" anchor="t" bIns="91425" lIns="91425" spcFirstLastPara="1" rIns="91425" wrap="square" tIns="91425">
            <a:spAutoFit/>
          </a:bodyPr>
          <a:lstStyle/>
          <a:p>
            <a:pPr indent="-123825" lvl="0" marL="114300" rtl="0" algn="l">
              <a:lnSpc>
                <a:spcPct val="115000"/>
              </a:lnSpc>
              <a:spcBef>
                <a:spcPts val="0"/>
              </a:spcBef>
              <a:spcAft>
                <a:spcPts val="0"/>
              </a:spcAft>
              <a:buClr>
                <a:schemeClr val="dk1"/>
              </a:buClr>
              <a:buSzPts val="1050"/>
              <a:buFont typeface="Montserrat"/>
              <a:buChar char="●"/>
            </a:pPr>
            <a:r>
              <a:rPr lang="en" sz="1050">
                <a:solidFill>
                  <a:schemeClr val="dk1"/>
                </a:solidFill>
                <a:latin typeface="Montserrat"/>
                <a:ea typeface="Montserrat"/>
                <a:cs typeface="Montserrat"/>
                <a:sym typeface="Montserrat"/>
              </a:rPr>
              <a:t>Mobile app download</a:t>
            </a:r>
            <a:endParaRPr sz="1050">
              <a:solidFill>
                <a:schemeClr val="dk1"/>
              </a:solidFill>
              <a:latin typeface="Montserrat"/>
              <a:ea typeface="Montserrat"/>
              <a:cs typeface="Montserrat"/>
              <a:sym typeface="Montserrat"/>
            </a:endParaRPr>
          </a:p>
          <a:p>
            <a:pPr indent="-123825" lvl="0" marL="114300" rtl="0" algn="l">
              <a:lnSpc>
                <a:spcPct val="115000"/>
              </a:lnSpc>
              <a:spcBef>
                <a:spcPts val="300"/>
              </a:spcBef>
              <a:spcAft>
                <a:spcPts val="0"/>
              </a:spcAft>
              <a:buClr>
                <a:schemeClr val="dk1"/>
              </a:buClr>
              <a:buSzPts val="1050"/>
              <a:buFont typeface="Montserrat"/>
              <a:buChar char="●"/>
            </a:pPr>
            <a:r>
              <a:rPr lang="en" sz="1050">
                <a:solidFill>
                  <a:schemeClr val="dk1"/>
                </a:solidFill>
                <a:latin typeface="Montserrat"/>
                <a:ea typeface="Montserrat"/>
                <a:cs typeface="Montserrat"/>
                <a:sym typeface="Montserrat"/>
              </a:rPr>
              <a:t>Email address</a:t>
            </a:r>
            <a:endParaRPr sz="1050">
              <a:solidFill>
                <a:schemeClr val="dk1"/>
              </a:solidFill>
              <a:latin typeface="Montserrat"/>
              <a:ea typeface="Montserrat"/>
              <a:cs typeface="Montserrat"/>
              <a:sym typeface="Montserrat"/>
            </a:endParaRPr>
          </a:p>
          <a:p>
            <a:pPr indent="-123825" lvl="0" marL="114300" rtl="0" algn="l">
              <a:lnSpc>
                <a:spcPct val="115000"/>
              </a:lnSpc>
              <a:spcBef>
                <a:spcPts val="300"/>
              </a:spcBef>
              <a:spcAft>
                <a:spcPts val="300"/>
              </a:spcAft>
              <a:buClr>
                <a:schemeClr val="dk1"/>
              </a:buClr>
              <a:buSzPts val="1050"/>
              <a:buFont typeface="Montserrat"/>
              <a:buChar char="●"/>
            </a:pPr>
            <a:r>
              <a:rPr lang="en" sz="1050">
                <a:solidFill>
                  <a:schemeClr val="dk1"/>
                </a:solidFill>
                <a:latin typeface="Montserrat"/>
                <a:ea typeface="Montserrat"/>
                <a:cs typeface="Montserrat"/>
                <a:sym typeface="Montserrat"/>
              </a:rPr>
              <a:t>Phone number</a:t>
            </a:r>
            <a:endParaRPr sz="1050">
              <a:solidFill>
                <a:schemeClr val="dk1"/>
              </a:solidFill>
              <a:latin typeface="Montserrat"/>
              <a:ea typeface="Montserrat"/>
              <a:cs typeface="Montserrat"/>
              <a:sym typeface="Montserrat"/>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8" name="Shape 628"/>
        <p:cNvGrpSpPr/>
        <p:nvPr/>
      </p:nvGrpSpPr>
      <p:grpSpPr>
        <a:xfrm>
          <a:off x="0" y="0"/>
          <a:ext cx="0" cy="0"/>
          <a:chOff x="0" y="0"/>
          <a:chExt cx="0" cy="0"/>
        </a:xfrm>
      </p:grpSpPr>
      <p:pic>
        <p:nvPicPr>
          <p:cNvPr id="629" name="Google Shape;629;g2282ac2d86f_2_395" title="Chart"/>
          <p:cNvPicPr preferRelativeResize="0"/>
          <p:nvPr/>
        </p:nvPicPr>
        <p:blipFill rotWithShape="1">
          <a:blip r:embed="rId3">
            <a:alphaModFix/>
          </a:blip>
          <a:srcRect b="3505" l="21024" r="21024" t="3505"/>
          <a:stretch/>
        </p:blipFill>
        <p:spPr>
          <a:xfrm rot="7200016">
            <a:off x="6981142" y="174761"/>
            <a:ext cx="1756720" cy="1743053"/>
          </a:xfrm>
          <a:prstGeom prst="rect">
            <a:avLst/>
          </a:prstGeom>
          <a:noFill/>
          <a:ln>
            <a:noFill/>
          </a:ln>
        </p:spPr>
      </p:pic>
      <p:pic>
        <p:nvPicPr>
          <p:cNvPr id="630" name="Google Shape;630;g2282ac2d86f_2_395" title="Chart"/>
          <p:cNvPicPr preferRelativeResize="0"/>
          <p:nvPr/>
        </p:nvPicPr>
        <p:blipFill rotWithShape="1">
          <a:blip r:embed="rId3">
            <a:alphaModFix/>
          </a:blip>
          <a:srcRect b="3505" l="21024" r="21024" t="3505"/>
          <a:stretch/>
        </p:blipFill>
        <p:spPr>
          <a:xfrm rot="7200016">
            <a:off x="4430467" y="174761"/>
            <a:ext cx="1756720" cy="1743053"/>
          </a:xfrm>
          <a:prstGeom prst="rect">
            <a:avLst/>
          </a:prstGeom>
          <a:noFill/>
          <a:ln>
            <a:noFill/>
          </a:ln>
        </p:spPr>
      </p:pic>
      <p:pic>
        <p:nvPicPr>
          <p:cNvPr id="631" name="Google Shape;631;g2282ac2d86f_2_395"/>
          <p:cNvPicPr preferRelativeResize="0"/>
          <p:nvPr/>
        </p:nvPicPr>
        <p:blipFill rotWithShape="1">
          <a:blip r:embed="rId4">
            <a:alphaModFix/>
          </a:blip>
          <a:srcRect b="60178" l="13361" r="49999" t="22932"/>
          <a:stretch/>
        </p:blipFill>
        <p:spPr>
          <a:xfrm>
            <a:off x="4558425" y="292777"/>
            <a:ext cx="1507200" cy="1507200"/>
          </a:xfrm>
          <a:prstGeom prst="ellipse">
            <a:avLst/>
          </a:prstGeom>
          <a:noFill/>
          <a:ln>
            <a:noFill/>
          </a:ln>
        </p:spPr>
      </p:pic>
      <p:pic>
        <p:nvPicPr>
          <p:cNvPr id="632" name="Google Shape;632;g2282ac2d86f_2_395" title="Chart"/>
          <p:cNvPicPr preferRelativeResize="0"/>
          <p:nvPr/>
        </p:nvPicPr>
        <p:blipFill rotWithShape="1">
          <a:blip r:embed="rId3">
            <a:alphaModFix/>
          </a:blip>
          <a:srcRect b="3505" l="21024" r="21024" t="3505"/>
          <a:stretch/>
        </p:blipFill>
        <p:spPr>
          <a:xfrm rot="7200016">
            <a:off x="1758090" y="174761"/>
            <a:ext cx="1756720" cy="1743053"/>
          </a:xfrm>
          <a:prstGeom prst="rect">
            <a:avLst/>
          </a:prstGeom>
          <a:noFill/>
          <a:ln>
            <a:noFill/>
          </a:ln>
        </p:spPr>
      </p:pic>
      <p:pic>
        <p:nvPicPr>
          <p:cNvPr id="633" name="Google Shape;633;g2282ac2d86f_2_395"/>
          <p:cNvPicPr preferRelativeResize="0"/>
          <p:nvPr/>
        </p:nvPicPr>
        <p:blipFill rotWithShape="1">
          <a:blip r:embed="rId5">
            <a:alphaModFix/>
          </a:blip>
          <a:srcRect b="42013" l="36902" r="30201" t="33264"/>
          <a:stretch/>
        </p:blipFill>
        <p:spPr>
          <a:xfrm>
            <a:off x="7113075" y="296752"/>
            <a:ext cx="1507200" cy="1507200"/>
          </a:xfrm>
          <a:prstGeom prst="ellipse">
            <a:avLst/>
          </a:prstGeom>
          <a:noFill/>
          <a:ln>
            <a:noFill/>
          </a:ln>
        </p:spPr>
      </p:pic>
      <p:pic>
        <p:nvPicPr>
          <p:cNvPr id="634" name="Google Shape;634;g2282ac2d86f_2_395"/>
          <p:cNvPicPr preferRelativeResize="0"/>
          <p:nvPr/>
        </p:nvPicPr>
        <p:blipFill rotWithShape="1">
          <a:blip r:embed="rId6">
            <a:alphaModFix/>
          </a:blip>
          <a:srcRect b="50476" l="43499" r="19521" t="32758"/>
          <a:stretch/>
        </p:blipFill>
        <p:spPr>
          <a:xfrm>
            <a:off x="1883236" y="289632"/>
            <a:ext cx="1507200" cy="1510200"/>
          </a:xfrm>
          <a:prstGeom prst="ellipse">
            <a:avLst/>
          </a:prstGeom>
          <a:noFill/>
          <a:ln>
            <a:noFill/>
          </a:ln>
        </p:spPr>
      </p:pic>
      <p:sp>
        <p:nvSpPr>
          <p:cNvPr id="635" name="Google Shape;635;g2282ac2d86f_2_395"/>
          <p:cNvSpPr/>
          <p:nvPr/>
        </p:nvSpPr>
        <p:spPr>
          <a:xfrm>
            <a:off x="659425" y="2067452"/>
            <a:ext cx="642000" cy="806100"/>
          </a:xfrm>
          <a:prstGeom prst="roundRect">
            <a:avLst>
              <a:gd fmla="val 13695"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636" name="Google Shape;636;g2282ac2d86f_2_395"/>
          <p:cNvCxnSpPr/>
          <p:nvPr/>
        </p:nvCxnSpPr>
        <p:spPr>
          <a:xfrm>
            <a:off x="1480050" y="260387"/>
            <a:ext cx="0" cy="4626300"/>
          </a:xfrm>
          <a:prstGeom prst="straightConnector1">
            <a:avLst/>
          </a:prstGeom>
          <a:noFill/>
          <a:ln cap="flat" cmpd="sng" w="9525">
            <a:solidFill>
              <a:schemeClr val="lt2"/>
            </a:solidFill>
            <a:prstDash val="dash"/>
            <a:round/>
            <a:headEnd len="med" w="med" type="none"/>
            <a:tailEnd len="med" w="med" type="none"/>
          </a:ln>
        </p:spPr>
      </p:cxnSp>
      <p:cxnSp>
        <p:nvCxnSpPr>
          <p:cNvPr id="637" name="Google Shape;637;g2282ac2d86f_2_395"/>
          <p:cNvCxnSpPr/>
          <p:nvPr/>
        </p:nvCxnSpPr>
        <p:spPr>
          <a:xfrm>
            <a:off x="4034700" y="252975"/>
            <a:ext cx="0" cy="4641300"/>
          </a:xfrm>
          <a:prstGeom prst="straightConnector1">
            <a:avLst/>
          </a:prstGeom>
          <a:noFill/>
          <a:ln cap="flat" cmpd="sng" w="9525">
            <a:solidFill>
              <a:schemeClr val="lt2"/>
            </a:solidFill>
            <a:prstDash val="dash"/>
            <a:round/>
            <a:headEnd len="med" w="med" type="none"/>
            <a:tailEnd len="med" w="med" type="none"/>
          </a:ln>
        </p:spPr>
      </p:cxnSp>
      <p:cxnSp>
        <p:nvCxnSpPr>
          <p:cNvPr id="638" name="Google Shape;638;g2282ac2d86f_2_395"/>
          <p:cNvCxnSpPr/>
          <p:nvPr/>
        </p:nvCxnSpPr>
        <p:spPr>
          <a:xfrm>
            <a:off x="6589350" y="252975"/>
            <a:ext cx="0" cy="4641300"/>
          </a:xfrm>
          <a:prstGeom prst="straightConnector1">
            <a:avLst/>
          </a:prstGeom>
          <a:noFill/>
          <a:ln cap="flat" cmpd="sng" w="9525">
            <a:solidFill>
              <a:schemeClr val="lt2"/>
            </a:solidFill>
            <a:prstDash val="dash"/>
            <a:round/>
            <a:headEnd len="med" w="med" type="none"/>
            <a:tailEnd len="med" w="med" type="none"/>
          </a:ln>
        </p:spPr>
      </p:cxnSp>
      <p:sp>
        <p:nvSpPr>
          <p:cNvPr id="639" name="Google Shape;639;g2282ac2d86f_2_395"/>
          <p:cNvSpPr txBox="1"/>
          <p:nvPr/>
        </p:nvSpPr>
        <p:spPr>
          <a:xfrm>
            <a:off x="1565588" y="2073150"/>
            <a:ext cx="1017900" cy="794700"/>
          </a:xfrm>
          <a:prstGeom prst="rect">
            <a:avLst/>
          </a:prstGeom>
          <a:noFill/>
          <a:ln>
            <a:noFill/>
          </a:ln>
        </p:spPr>
        <p:txBody>
          <a:bodyPr anchorCtr="0" anchor="t" bIns="91425" lIns="91425" spcFirstLastPara="1" rIns="91425" wrap="square" tIns="91425">
            <a:spAutoFit/>
          </a:bodyPr>
          <a:lstStyle/>
          <a:p>
            <a:pPr indent="-127000" lvl="0" marL="114300" rtl="0" algn="l">
              <a:lnSpc>
                <a:spcPct val="115000"/>
              </a:lnSpc>
              <a:spcBef>
                <a:spcPts val="0"/>
              </a:spcBef>
              <a:spcAft>
                <a:spcPts val="0"/>
              </a:spcAft>
              <a:buClr>
                <a:schemeClr val="dk1"/>
              </a:buClr>
              <a:buSzPts val="1100"/>
              <a:buFont typeface="Montserrat"/>
              <a:buChar char="●"/>
            </a:pPr>
            <a:r>
              <a:rPr lang="en" sz="1100">
                <a:solidFill>
                  <a:schemeClr val="dk1"/>
                </a:solidFill>
                <a:latin typeface="Montserrat"/>
                <a:ea typeface="Montserrat"/>
                <a:cs typeface="Montserrat"/>
                <a:sym typeface="Montserrat"/>
              </a:rPr>
              <a:t>Male</a:t>
            </a:r>
            <a:endParaRPr sz="1100">
              <a:solidFill>
                <a:schemeClr val="dk1"/>
              </a:solidFill>
              <a:latin typeface="Montserrat"/>
              <a:ea typeface="Montserrat"/>
              <a:cs typeface="Montserrat"/>
              <a:sym typeface="Montserrat"/>
            </a:endParaRPr>
          </a:p>
          <a:p>
            <a:pPr indent="-127000" lvl="0" marL="114300" rtl="0" algn="l">
              <a:lnSpc>
                <a:spcPct val="115000"/>
              </a:lnSpc>
              <a:spcBef>
                <a:spcPts val="200"/>
              </a:spcBef>
              <a:spcAft>
                <a:spcPts val="0"/>
              </a:spcAft>
              <a:buClr>
                <a:schemeClr val="dk1"/>
              </a:buClr>
              <a:buSzPts val="1100"/>
              <a:buFont typeface="Montserrat"/>
              <a:buChar char="●"/>
            </a:pPr>
            <a:r>
              <a:rPr lang="en" sz="1100">
                <a:solidFill>
                  <a:schemeClr val="dk1"/>
                </a:solidFill>
                <a:latin typeface="Montserrat"/>
                <a:ea typeface="Montserrat"/>
                <a:cs typeface="Montserrat"/>
                <a:sym typeface="Montserrat"/>
              </a:rPr>
              <a:t>Early 30s</a:t>
            </a:r>
            <a:endParaRPr sz="1100">
              <a:solidFill>
                <a:schemeClr val="dk1"/>
              </a:solidFill>
              <a:latin typeface="Montserrat"/>
              <a:ea typeface="Montserrat"/>
              <a:cs typeface="Montserrat"/>
              <a:sym typeface="Montserrat"/>
            </a:endParaRPr>
          </a:p>
          <a:p>
            <a:pPr indent="-127000" lvl="0" marL="114300" rtl="0" algn="l">
              <a:lnSpc>
                <a:spcPct val="115000"/>
              </a:lnSpc>
              <a:spcBef>
                <a:spcPts val="200"/>
              </a:spcBef>
              <a:spcAft>
                <a:spcPts val="200"/>
              </a:spcAft>
              <a:buClr>
                <a:schemeClr val="dk1"/>
              </a:buClr>
              <a:buSzPts val="1100"/>
              <a:buFont typeface="Montserrat"/>
              <a:buChar char="●"/>
            </a:pPr>
            <a:r>
              <a:rPr lang="en" sz="1100">
                <a:solidFill>
                  <a:schemeClr val="dk1"/>
                </a:solidFill>
                <a:latin typeface="Montserrat"/>
                <a:ea typeface="Montserrat"/>
                <a:cs typeface="Montserrat"/>
                <a:sym typeface="Montserrat"/>
              </a:rPr>
              <a:t>iPhone</a:t>
            </a:r>
            <a:endParaRPr sz="1100">
              <a:solidFill>
                <a:schemeClr val="dk1"/>
              </a:solidFill>
              <a:latin typeface="Montserrat"/>
              <a:ea typeface="Montserrat"/>
              <a:cs typeface="Montserrat"/>
              <a:sym typeface="Montserrat"/>
            </a:endParaRPr>
          </a:p>
        </p:txBody>
      </p:sp>
      <p:sp>
        <p:nvSpPr>
          <p:cNvPr id="640" name="Google Shape;640;g2282ac2d86f_2_395"/>
          <p:cNvSpPr txBox="1"/>
          <p:nvPr/>
        </p:nvSpPr>
        <p:spPr>
          <a:xfrm>
            <a:off x="2655563" y="2073152"/>
            <a:ext cx="1293600" cy="794700"/>
          </a:xfrm>
          <a:prstGeom prst="rect">
            <a:avLst/>
          </a:prstGeom>
          <a:noFill/>
          <a:ln>
            <a:noFill/>
          </a:ln>
        </p:spPr>
        <p:txBody>
          <a:bodyPr anchorCtr="0" anchor="t" bIns="91425" lIns="91425" spcFirstLastPara="1" rIns="91425" wrap="square" tIns="91425">
            <a:spAutoFit/>
          </a:bodyPr>
          <a:lstStyle/>
          <a:p>
            <a:pPr indent="-127000" lvl="0" marL="114300" rtl="0" algn="l">
              <a:lnSpc>
                <a:spcPct val="115000"/>
              </a:lnSpc>
              <a:spcBef>
                <a:spcPts val="0"/>
              </a:spcBef>
              <a:spcAft>
                <a:spcPts val="0"/>
              </a:spcAft>
              <a:buClr>
                <a:schemeClr val="dk1"/>
              </a:buClr>
              <a:buSzPts val="1100"/>
              <a:buFont typeface="Montserrat"/>
              <a:buChar char="●"/>
            </a:pPr>
            <a:r>
              <a:rPr lang="en" sz="1100">
                <a:solidFill>
                  <a:schemeClr val="dk1"/>
                </a:solidFill>
                <a:latin typeface="Montserrat"/>
                <a:ea typeface="Montserrat"/>
                <a:cs typeface="Montserrat"/>
                <a:sym typeface="Montserrat"/>
              </a:rPr>
              <a:t>New York</a:t>
            </a:r>
            <a:endParaRPr sz="1100">
              <a:solidFill>
                <a:schemeClr val="dk1"/>
              </a:solidFill>
              <a:latin typeface="Montserrat"/>
              <a:ea typeface="Montserrat"/>
              <a:cs typeface="Montserrat"/>
              <a:sym typeface="Montserrat"/>
            </a:endParaRPr>
          </a:p>
          <a:p>
            <a:pPr indent="-127000" lvl="0" marL="114300" rtl="0" algn="l">
              <a:lnSpc>
                <a:spcPct val="115000"/>
              </a:lnSpc>
              <a:spcBef>
                <a:spcPts val="200"/>
              </a:spcBef>
              <a:spcAft>
                <a:spcPts val="0"/>
              </a:spcAft>
              <a:buClr>
                <a:schemeClr val="dk1"/>
              </a:buClr>
              <a:buSzPts val="1100"/>
              <a:buFont typeface="Montserrat"/>
              <a:buChar char="●"/>
            </a:pPr>
            <a:r>
              <a:rPr lang="en" sz="1100">
                <a:solidFill>
                  <a:schemeClr val="dk1"/>
                </a:solidFill>
                <a:latin typeface="Montserrat"/>
                <a:ea typeface="Montserrat"/>
                <a:cs typeface="Montserrat"/>
                <a:sym typeface="Montserrat"/>
              </a:rPr>
              <a:t>Macbook</a:t>
            </a:r>
            <a:endParaRPr sz="1100">
              <a:solidFill>
                <a:schemeClr val="dk1"/>
              </a:solidFill>
              <a:latin typeface="Montserrat"/>
              <a:ea typeface="Montserrat"/>
              <a:cs typeface="Montserrat"/>
              <a:sym typeface="Montserrat"/>
            </a:endParaRPr>
          </a:p>
          <a:p>
            <a:pPr indent="-127000" lvl="0" marL="114300" rtl="0" algn="l">
              <a:lnSpc>
                <a:spcPct val="115000"/>
              </a:lnSpc>
              <a:spcBef>
                <a:spcPts val="200"/>
              </a:spcBef>
              <a:spcAft>
                <a:spcPts val="200"/>
              </a:spcAft>
              <a:buClr>
                <a:schemeClr val="dk1"/>
              </a:buClr>
              <a:buSzPts val="1100"/>
              <a:buFont typeface="Montserrat"/>
              <a:buChar char="●"/>
            </a:pPr>
            <a:r>
              <a:rPr lang="en" sz="1100">
                <a:solidFill>
                  <a:schemeClr val="dk1"/>
                </a:solidFill>
                <a:latin typeface="Montserrat"/>
                <a:ea typeface="Montserrat"/>
                <a:cs typeface="Montserrat"/>
                <a:sym typeface="Montserrat"/>
              </a:rPr>
              <a:t>Works in tech</a:t>
            </a:r>
            <a:endParaRPr sz="1100">
              <a:solidFill>
                <a:schemeClr val="dk1"/>
              </a:solidFill>
              <a:latin typeface="Montserrat"/>
              <a:ea typeface="Montserrat"/>
              <a:cs typeface="Montserrat"/>
              <a:sym typeface="Montserrat"/>
            </a:endParaRPr>
          </a:p>
        </p:txBody>
      </p:sp>
      <p:sp>
        <p:nvSpPr>
          <p:cNvPr id="641" name="Google Shape;641;g2282ac2d86f_2_395"/>
          <p:cNvSpPr txBox="1"/>
          <p:nvPr/>
        </p:nvSpPr>
        <p:spPr>
          <a:xfrm>
            <a:off x="659450" y="2208902"/>
            <a:ext cx="642000" cy="52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100">
                <a:solidFill>
                  <a:schemeClr val="lt1"/>
                </a:solidFill>
                <a:latin typeface="Montserrat SemiBold"/>
                <a:ea typeface="Montserrat SemiBold"/>
                <a:cs typeface="Montserrat SemiBold"/>
                <a:sym typeface="Montserrat SemiBold"/>
              </a:rPr>
              <a:t>2nd Party</a:t>
            </a:r>
            <a:endParaRPr sz="1100">
              <a:solidFill>
                <a:schemeClr val="lt1"/>
              </a:solidFill>
              <a:latin typeface="Montserrat SemiBold"/>
              <a:ea typeface="Montserrat SemiBold"/>
              <a:cs typeface="Montserrat SemiBold"/>
              <a:sym typeface="Montserrat SemiBold"/>
            </a:endParaRPr>
          </a:p>
        </p:txBody>
      </p:sp>
      <p:cxnSp>
        <p:nvCxnSpPr>
          <p:cNvPr id="642" name="Google Shape;642;g2282ac2d86f_2_395"/>
          <p:cNvCxnSpPr/>
          <p:nvPr/>
        </p:nvCxnSpPr>
        <p:spPr>
          <a:xfrm rot="10800000">
            <a:off x="644796" y="1979227"/>
            <a:ext cx="8352600" cy="0"/>
          </a:xfrm>
          <a:prstGeom prst="straightConnector1">
            <a:avLst/>
          </a:prstGeom>
          <a:noFill/>
          <a:ln cap="flat" cmpd="sng" w="9525">
            <a:solidFill>
              <a:schemeClr val="lt2"/>
            </a:solidFill>
            <a:prstDash val="dash"/>
            <a:round/>
            <a:headEnd len="med" w="med" type="none"/>
            <a:tailEnd len="med" w="med" type="none"/>
          </a:ln>
        </p:spPr>
      </p:cxnSp>
      <p:cxnSp>
        <p:nvCxnSpPr>
          <p:cNvPr id="643" name="Google Shape;643;g2282ac2d86f_2_395"/>
          <p:cNvCxnSpPr/>
          <p:nvPr/>
        </p:nvCxnSpPr>
        <p:spPr>
          <a:xfrm rot="10800000">
            <a:off x="644796" y="2961785"/>
            <a:ext cx="8352600" cy="0"/>
          </a:xfrm>
          <a:prstGeom prst="straightConnector1">
            <a:avLst/>
          </a:prstGeom>
          <a:noFill/>
          <a:ln cap="flat" cmpd="sng" w="9525">
            <a:solidFill>
              <a:schemeClr val="lt2"/>
            </a:solidFill>
            <a:prstDash val="dash"/>
            <a:round/>
            <a:headEnd len="med" w="med" type="none"/>
            <a:tailEnd len="med" w="med" type="none"/>
          </a:ln>
        </p:spPr>
      </p:cxnSp>
      <p:cxnSp>
        <p:nvCxnSpPr>
          <p:cNvPr id="644" name="Google Shape;644;g2282ac2d86f_2_395"/>
          <p:cNvCxnSpPr/>
          <p:nvPr/>
        </p:nvCxnSpPr>
        <p:spPr>
          <a:xfrm rot="10800000">
            <a:off x="644796" y="3944335"/>
            <a:ext cx="8352600" cy="0"/>
          </a:xfrm>
          <a:prstGeom prst="straightConnector1">
            <a:avLst/>
          </a:prstGeom>
          <a:noFill/>
          <a:ln cap="flat" cmpd="sng" w="9525">
            <a:solidFill>
              <a:schemeClr val="lt2"/>
            </a:solidFill>
            <a:prstDash val="dash"/>
            <a:round/>
            <a:headEnd len="med" w="med" type="none"/>
            <a:tailEnd len="med" w="med" type="none"/>
          </a:ln>
        </p:spPr>
      </p:cxnSp>
      <p:sp>
        <p:nvSpPr>
          <p:cNvPr id="645" name="Google Shape;645;g2282ac2d86f_2_395"/>
          <p:cNvSpPr txBox="1"/>
          <p:nvPr/>
        </p:nvSpPr>
        <p:spPr>
          <a:xfrm>
            <a:off x="4120225" y="2073150"/>
            <a:ext cx="1017900" cy="794700"/>
          </a:xfrm>
          <a:prstGeom prst="rect">
            <a:avLst/>
          </a:prstGeom>
          <a:noFill/>
          <a:ln>
            <a:noFill/>
          </a:ln>
        </p:spPr>
        <p:txBody>
          <a:bodyPr anchorCtr="0" anchor="t" bIns="91425" lIns="91425" spcFirstLastPara="1" rIns="91425" wrap="square" tIns="91425">
            <a:spAutoFit/>
          </a:bodyPr>
          <a:lstStyle/>
          <a:p>
            <a:pPr indent="-127000" lvl="0" marL="114300" rtl="0" algn="l">
              <a:lnSpc>
                <a:spcPct val="115000"/>
              </a:lnSpc>
              <a:spcBef>
                <a:spcPts val="0"/>
              </a:spcBef>
              <a:spcAft>
                <a:spcPts val="0"/>
              </a:spcAft>
              <a:buClr>
                <a:schemeClr val="dk1"/>
              </a:buClr>
              <a:buSzPts val="1100"/>
              <a:buFont typeface="Montserrat"/>
              <a:buChar char="●"/>
            </a:pPr>
            <a:r>
              <a:rPr lang="en" sz="1100">
                <a:solidFill>
                  <a:schemeClr val="dk1"/>
                </a:solidFill>
                <a:latin typeface="Montserrat"/>
                <a:ea typeface="Montserrat"/>
                <a:cs typeface="Montserrat"/>
                <a:sym typeface="Montserrat"/>
              </a:rPr>
              <a:t>Male</a:t>
            </a:r>
            <a:endParaRPr sz="1100">
              <a:solidFill>
                <a:schemeClr val="dk1"/>
              </a:solidFill>
              <a:latin typeface="Montserrat"/>
              <a:ea typeface="Montserrat"/>
              <a:cs typeface="Montserrat"/>
              <a:sym typeface="Montserrat"/>
            </a:endParaRPr>
          </a:p>
          <a:p>
            <a:pPr indent="-127000" lvl="0" marL="114300" rtl="0" algn="l">
              <a:lnSpc>
                <a:spcPct val="115000"/>
              </a:lnSpc>
              <a:spcBef>
                <a:spcPts val="200"/>
              </a:spcBef>
              <a:spcAft>
                <a:spcPts val="0"/>
              </a:spcAft>
              <a:buClr>
                <a:schemeClr val="dk1"/>
              </a:buClr>
              <a:buSzPts val="1100"/>
              <a:buFont typeface="Montserrat"/>
              <a:buChar char="●"/>
            </a:pPr>
            <a:r>
              <a:rPr lang="en" sz="1100">
                <a:solidFill>
                  <a:schemeClr val="dk1"/>
                </a:solidFill>
                <a:latin typeface="Montserrat"/>
                <a:ea typeface="Montserrat"/>
                <a:cs typeface="Montserrat"/>
                <a:sym typeface="Montserrat"/>
              </a:rPr>
              <a:t>Early 30s</a:t>
            </a:r>
            <a:endParaRPr sz="1100">
              <a:solidFill>
                <a:schemeClr val="dk1"/>
              </a:solidFill>
              <a:latin typeface="Montserrat"/>
              <a:ea typeface="Montserrat"/>
              <a:cs typeface="Montserrat"/>
              <a:sym typeface="Montserrat"/>
            </a:endParaRPr>
          </a:p>
          <a:p>
            <a:pPr indent="-127000" lvl="0" marL="114300" rtl="0" algn="l">
              <a:lnSpc>
                <a:spcPct val="115000"/>
              </a:lnSpc>
              <a:spcBef>
                <a:spcPts val="200"/>
              </a:spcBef>
              <a:spcAft>
                <a:spcPts val="200"/>
              </a:spcAft>
              <a:buClr>
                <a:schemeClr val="dk1"/>
              </a:buClr>
              <a:buSzPts val="1100"/>
              <a:buFont typeface="Montserrat"/>
              <a:buChar char="●"/>
            </a:pPr>
            <a:r>
              <a:rPr lang="en" sz="1100">
                <a:solidFill>
                  <a:schemeClr val="dk1"/>
                </a:solidFill>
                <a:latin typeface="Montserrat"/>
                <a:ea typeface="Montserrat"/>
                <a:cs typeface="Montserrat"/>
                <a:sym typeface="Montserrat"/>
              </a:rPr>
              <a:t>iPhone</a:t>
            </a:r>
            <a:endParaRPr sz="1100">
              <a:solidFill>
                <a:schemeClr val="dk1"/>
              </a:solidFill>
              <a:latin typeface="Montserrat"/>
              <a:ea typeface="Montserrat"/>
              <a:cs typeface="Montserrat"/>
              <a:sym typeface="Montserrat"/>
            </a:endParaRPr>
          </a:p>
        </p:txBody>
      </p:sp>
      <p:sp>
        <p:nvSpPr>
          <p:cNvPr id="646" name="Google Shape;646;g2282ac2d86f_2_395"/>
          <p:cNvSpPr txBox="1"/>
          <p:nvPr/>
        </p:nvSpPr>
        <p:spPr>
          <a:xfrm>
            <a:off x="5210200" y="2073152"/>
            <a:ext cx="1293600" cy="794700"/>
          </a:xfrm>
          <a:prstGeom prst="rect">
            <a:avLst/>
          </a:prstGeom>
          <a:noFill/>
          <a:ln>
            <a:noFill/>
          </a:ln>
        </p:spPr>
        <p:txBody>
          <a:bodyPr anchorCtr="0" anchor="t" bIns="91425" lIns="91425" spcFirstLastPara="1" rIns="91425" wrap="square" tIns="91425">
            <a:spAutoFit/>
          </a:bodyPr>
          <a:lstStyle/>
          <a:p>
            <a:pPr indent="-127000" lvl="0" marL="114300" rtl="0" algn="l">
              <a:lnSpc>
                <a:spcPct val="115000"/>
              </a:lnSpc>
              <a:spcBef>
                <a:spcPts val="0"/>
              </a:spcBef>
              <a:spcAft>
                <a:spcPts val="0"/>
              </a:spcAft>
              <a:buClr>
                <a:schemeClr val="dk1"/>
              </a:buClr>
              <a:buSzPts val="1100"/>
              <a:buFont typeface="Montserrat"/>
              <a:buChar char="●"/>
            </a:pPr>
            <a:r>
              <a:rPr lang="en" sz="1100">
                <a:solidFill>
                  <a:schemeClr val="dk1"/>
                </a:solidFill>
                <a:latin typeface="Montserrat"/>
                <a:ea typeface="Montserrat"/>
                <a:cs typeface="Montserrat"/>
                <a:sym typeface="Montserrat"/>
              </a:rPr>
              <a:t>Denver</a:t>
            </a:r>
            <a:endParaRPr sz="1100">
              <a:solidFill>
                <a:schemeClr val="dk1"/>
              </a:solidFill>
              <a:latin typeface="Montserrat"/>
              <a:ea typeface="Montserrat"/>
              <a:cs typeface="Montserrat"/>
              <a:sym typeface="Montserrat"/>
            </a:endParaRPr>
          </a:p>
          <a:p>
            <a:pPr indent="-127000" lvl="0" marL="114300" rtl="0" algn="l">
              <a:lnSpc>
                <a:spcPct val="115000"/>
              </a:lnSpc>
              <a:spcBef>
                <a:spcPts val="200"/>
              </a:spcBef>
              <a:spcAft>
                <a:spcPts val="0"/>
              </a:spcAft>
              <a:buClr>
                <a:schemeClr val="dk1"/>
              </a:buClr>
              <a:buSzPts val="1100"/>
              <a:buFont typeface="Montserrat"/>
              <a:buChar char="●"/>
            </a:pPr>
            <a:r>
              <a:rPr lang="en" sz="1100">
                <a:solidFill>
                  <a:schemeClr val="dk1"/>
                </a:solidFill>
                <a:latin typeface="Montserrat"/>
                <a:ea typeface="Montserrat"/>
                <a:cs typeface="Montserrat"/>
                <a:sym typeface="Montserrat"/>
              </a:rPr>
              <a:t>Macbook</a:t>
            </a:r>
            <a:endParaRPr sz="1100">
              <a:solidFill>
                <a:schemeClr val="dk1"/>
              </a:solidFill>
              <a:latin typeface="Montserrat"/>
              <a:ea typeface="Montserrat"/>
              <a:cs typeface="Montserrat"/>
              <a:sym typeface="Montserrat"/>
            </a:endParaRPr>
          </a:p>
          <a:p>
            <a:pPr indent="-127000" lvl="0" marL="114300" rtl="0" algn="l">
              <a:lnSpc>
                <a:spcPct val="115000"/>
              </a:lnSpc>
              <a:spcBef>
                <a:spcPts val="200"/>
              </a:spcBef>
              <a:spcAft>
                <a:spcPts val="200"/>
              </a:spcAft>
              <a:buClr>
                <a:schemeClr val="dk1"/>
              </a:buClr>
              <a:buSzPts val="1100"/>
              <a:buFont typeface="Montserrat"/>
              <a:buChar char="●"/>
            </a:pPr>
            <a:r>
              <a:rPr lang="en" sz="1100">
                <a:solidFill>
                  <a:schemeClr val="dk1"/>
                </a:solidFill>
                <a:latin typeface="Montserrat"/>
                <a:ea typeface="Montserrat"/>
                <a:cs typeface="Montserrat"/>
                <a:sym typeface="Montserrat"/>
              </a:rPr>
              <a:t>Works in tech</a:t>
            </a:r>
            <a:endParaRPr sz="1100">
              <a:solidFill>
                <a:schemeClr val="dk1"/>
              </a:solidFill>
              <a:latin typeface="Montserrat"/>
              <a:ea typeface="Montserrat"/>
              <a:cs typeface="Montserrat"/>
              <a:sym typeface="Montserrat"/>
            </a:endParaRPr>
          </a:p>
        </p:txBody>
      </p:sp>
      <p:sp>
        <p:nvSpPr>
          <p:cNvPr id="647" name="Google Shape;647;g2282ac2d86f_2_395"/>
          <p:cNvSpPr txBox="1"/>
          <p:nvPr/>
        </p:nvSpPr>
        <p:spPr>
          <a:xfrm>
            <a:off x="6674900" y="2073150"/>
            <a:ext cx="1017900" cy="794700"/>
          </a:xfrm>
          <a:prstGeom prst="rect">
            <a:avLst/>
          </a:prstGeom>
          <a:noFill/>
          <a:ln>
            <a:noFill/>
          </a:ln>
        </p:spPr>
        <p:txBody>
          <a:bodyPr anchorCtr="0" anchor="t" bIns="91425" lIns="91425" spcFirstLastPara="1" rIns="91425" wrap="square" tIns="91425">
            <a:spAutoFit/>
          </a:bodyPr>
          <a:lstStyle/>
          <a:p>
            <a:pPr indent="-127000" lvl="0" marL="114300" rtl="0" algn="l">
              <a:lnSpc>
                <a:spcPct val="115000"/>
              </a:lnSpc>
              <a:spcBef>
                <a:spcPts val="0"/>
              </a:spcBef>
              <a:spcAft>
                <a:spcPts val="0"/>
              </a:spcAft>
              <a:buClr>
                <a:schemeClr val="dk1"/>
              </a:buClr>
              <a:buSzPts val="1100"/>
              <a:buFont typeface="Montserrat"/>
              <a:buChar char="●"/>
            </a:pPr>
            <a:r>
              <a:rPr lang="en" sz="1100">
                <a:solidFill>
                  <a:schemeClr val="dk1"/>
                </a:solidFill>
                <a:latin typeface="Montserrat"/>
                <a:ea typeface="Montserrat"/>
                <a:cs typeface="Montserrat"/>
                <a:sym typeface="Montserrat"/>
              </a:rPr>
              <a:t>Male</a:t>
            </a:r>
            <a:endParaRPr sz="1100">
              <a:solidFill>
                <a:schemeClr val="dk1"/>
              </a:solidFill>
              <a:latin typeface="Montserrat"/>
              <a:ea typeface="Montserrat"/>
              <a:cs typeface="Montserrat"/>
              <a:sym typeface="Montserrat"/>
            </a:endParaRPr>
          </a:p>
          <a:p>
            <a:pPr indent="-127000" lvl="0" marL="114300" rtl="0" algn="l">
              <a:lnSpc>
                <a:spcPct val="115000"/>
              </a:lnSpc>
              <a:spcBef>
                <a:spcPts val="200"/>
              </a:spcBef>
              <a:spcAft>
                <a:spcPts val="0"/>
              </a:spcAft>
              <a:buClr>
                <a:schemeClr val="dk1"/>
              </a:buClr>
              <a:buSzPts val="1100"/>
              <a:buFont typeface="Montserrat"/>
              <a:buChar char="●"/>
            </a:pPr>
            <a:r>
              <a:rPr lang="en" sz="1100">
                <a:solidFill>
                  <a:schemeClr val="dk1"/>
                </a:solidFill>
                <a:latin typeface="Montserrat"/>
                <a:ea typeface="Montserrat"/>
                <a:cs typeface="Montserrat"/>
                <a:sym typeface="Montserrat"/>
              </a:rPr>
              <a:t>Early 30s</a:t>
            </a:r>
            <a:endParaRPr sz="1100">
              <a:solidFill>
                <a:schemeClr val="dk1"/>
              </a:solidFill>
              <a:latin typeface="Montserrat"/>
              <a:ea typeface="Montserrat"/>
              <a:cs typeface="Montserrat"/>
              <a:sym typeface="Montserrat"/>
            </a:endParaRPr>
          </a:p>
          <a:p>
            <a:pPr indent="-127000" lvl="0" marL="114300" rtl="0" algn="l">
              <a:lnSpc>
                <a:spcPct val="115000"/>
              </a:lnSpc>
              <a:spcBef>
                <a:spcPts val="200"/>
              </a:spcBef>
              <a:spcAft>
                <a:spcPts val="200"/>
              </a:spcAft>
              <a:buClr>
                <a:schemeClr val="dk1"/>
              </a:buClr>
              <a:buSzPts val="1100"/>
              <a:buFont typeface="Montserrat"/>
              <a:buChar char="●"/>
            </a:pPr>
            <a:r>
              <a:rPr lang="en" sz="1100">
                <a:solidFill>
                  <a:schemeClr val="dk1"/>
                </a:solidFill>
                <a:latin typeface="Montserrat"/>
                <a:ea typeface="Montserrat"/>
                <a:cs typeface="Montserrat"/>
                <a:sym typeface="Montserrat"/>
              </a:rPr>
              <a:t>iPhone</a:t>
            </a:r>
            <a:endParaRPr sz="1100">
              <a:solidFill>
                <a:schemeClr val="dk1"/>
              </a:solidFill>
              <a:latin typeface="Montserrat"/>
              <a:ea typeface="Montserrat"/>
              <a:cs typeface="Montserrat"/>
              <a:sym typeface="Montserrat"/>
            </a:endParaRPr>
          </a:p>
        </p:txBody>
      </p:sp>
      <p:sp>
        <p:nvSpPr>
          <p:cNvPr id="648" name="Google Shape;648;g2282ac2d86f_2_395"/>
          <p:cNvSpPr txBox="1"/>
          <p:nvPr/>
        </p:nvSpPr>
        <p:spPr>
          <a:xfrm>
            <a:off x="7764875" y="2073152"/>
            <a:ext cx="1293600" cy="794700"/>
          </a:xfrm>
          <a:prstGeom prst="rect">
            <a:avLst/>
          </a:prstGeom>
          <a:noFill/>
          <a:ln>
            <a:noFill/>
          </a:ln>
        </p:spPr>
        <p:txBody>
          <a:bodyPr anchorCtr="0" anchor="t" bIns="91425" lIns="91425" spcFirstLastPara="1" rIns="91425" wrap="square" tIns="91425">
            <a:spAutoFit/>
          </a:bodyPr>
          <a:lstStyle/>
          <a:p>
            <a:pPr indent="-127000" lvl="0" marL="114300" rtl="0" algn="l">
              <a:lnSpc>
                <a:spcPct val="115000"/>
              </a:lnSpc>
              <a:spcBef>
                <a:spcPts val="0"/>
              </a:spcBef>
              <a:spcAft>
                <a:spcPts val="0"/>
              </a:spcAft>
              <a:buClr>
                <a:schemeClr val="dk1"/>
              </a:buClr>
              <a:buSzPts val="1100"/>
              <a:buFont typeface="Montserrat"/>
              <a:buChar char="●"/>
            </a:pPr>
            <a:r>
              <a:rPr lang="en" sz="1100">
                <a:solidFill>
                  <a:schemeClr val="dk1"/>
                </a:solidFill>
                <a:latin typeface="Montserrat"/>
                <a:ea typeface="Montserrat"/>
                <a:cs typeface="Montserrat"/>
                <a:sym typeface="Montserrat"/>
              </a:rPr>
              <a:t>New York</a:t>
            </a:r>
            <a:endParaRPr sz="1100">
              <a:solidFill>
                <a:schemeClr val="dk1"/>
              </a:solidFill>
              <a:latin typeface="Montserrat"/>
              <a:ea typeface="Montserrat"/>
              <a:cs typeface="Montserrat"/>
              <a:sym typeface="Montserrat"/>
            </a:endParaRPr>
          </a:p>
          <a:p>
            <a:pPr indent="-127000" lvl="0" marL="114300" rtl="0" algn="l">
              <a:lnSpc>
                <a:spcPct val="115000"/>
              </a:lnSpc>
              <a:spcBef>
                <a:spcPts val="200"/>
              </a:spcBef>
              <a:spcAft>
                <a:spcPts val="0"/>
              </a:spcAft>
              <a:buClr>
                <a:schemeClr val="dk1"/>
              </a:buClr>
              <a:buSzPts val="1100"/>
              <a:buFont typeface="Montserrat"/>
              <a:buChar char="●"/>
            </a:pPr>
            <a:r>
              <a:rPr lang="en" sz="1100">
                <a:solidFill>
                  <a:schemeClr val="dk1"/>
                </a:solidFill>
                <a:latin typeface="Montserrat"/>
                <a:ea typeface="Montserrat"/>
                <a:cs typeface="Montserrat"/>
                <a:sym typeface="Montserrat"/>
              </a:rPr>
              <a:t>Macbook</a:t>
            </a:r>
            <a:endParaRPr sz="1100">
              <a:solidFill>
                <a:schemeClr val="dk1"/>
              </a:solidFill>
              <a:latin typeface="Montserrat"/>
              <a:ea typeface="Montserrat"/>
              <a:cs typeface="Montserrat"/>
              <a:sym typeface="Montserrat"/>
            </a:endParaRPr>
          </a:p>
          <a:p>
            <a:pPr indent="-127000" lvl="0" marL="114300" rtl="0" algn="l">
              <a:lnSpc>
                <a:spcPct val="115000"/>
              </a:lnSpc>
              <a:spcBef>
                <a:spcPts val="200"/>
              </a:spcBef>
              <a:spcAft>
                <a:spcPts val="200"/>
              </a:spcAft>
              <a:buClr>
                <a:schemeClr val="dk1"/>
              </a:buClr>
              <a:buSzPts val="1100"/>
              <a:buFont typeface="Montserrat"/>
              <a:buChar char="●"/>
            </a:pPr>
            <a:r>
              <a:rPr lang="en" sz="1100">
                <a:solidFill>
                  <a:schemeClr val="dk1"/>
                </a:solidFill>
                <a:latin typeface="Montserrat"/>
                <a:ea typeface="Montserrat"/>
                <a:cs typeface="Montserrat"/>
                <a:sym typeface="Montserrat"/>
              </a:rPr>
              <a:t>Works in tech</a:t>
            </a:r>
            <a:endParaRPr sz="1100">
              <a:solidFill>
                <a:schemeClr val="dk1"/>
              </a:solidFill>
              <a:latin typeface="Montserrat"/>
              <a:ea typeface="Montserrat"/>
              <a:cs typeface="Montserrat"/>
              <a:sym typeface="Montserrat"/>
            </a:endParaRPr>
          </a:p>
        </p:txBody>
      </p:sp>
      <p:sp>
        <p:nvSpPr>
          <p:cNvPr id="649" name="Google Shape;649;g2282ac2d86f_2_395"/>
          <p:cNvSpPr/>
          <p:nvPr/>
        </p:nvSpPr>
        <p:spPr>
          <a:xfrm>
            <a:off x="659425" y="3050002"/>
            <a:ext cx="642000" cy="806100"/>
          </a:xfrm>
          <a:prstGeom prst="roundRect">
            <a:avLst>
              <a:gd fmla="val 13695"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 name="Google Shape;650;g2282ac2d86f_2_395"/>
          <p:cNvSpPr txBox="1"/>
          <p:nvPr/>
        </p:nvSpPr>
        <p:spPr>
          <a:xfrm>
            <a:off x="659450" y="3191452"/>
            <a:ext cx="642000" cy="52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100">
                <a:solidFill>
                  <a:schemeClr val="lt1"/>
                </a:solidFill>
                <a:latin typeface="Montserrat SemiBold"/>
                <a:ea typeface="Montserrat SemiBold"/>
                <a:cs typeface="Montserrat SemiBold"/>
                <a:sym typeface="Montserrat SemiBold"/>
              </a:rPr>
              <a:t>1st Party</a:t>
            </a:r>
            <a:endParaRPr sz="1100">
              <a:solidFill>
                <a:schemeClr val="lt1"/>
              </a:solidFill>
              <a:latin typeface="Montserrat SemiBold"/>
              <a:ea typeface="Montserrat SemiBold"/>
              <a:cs typeface="Montserrat SemiBold"/>
              <a:sym typeface="Montserrat SemiBold"/>
            </a:endParaRPr>
          </a:p>
        </p:txBody>
      </p:sp>
      <p:sp>
        <p:nvSpPr>
          <p:cNvPr id="651" name="Google Shape;651;g2282ac2d86f_2_395"/>
          <p:cNvSpPr txBox="1"/>
          <p:nvPr/>
        </p:nvSpPr>
        <p:spPr>
          <a:xfrm>
            <a:off x="1565625" y="3055552"/>
            <a:ext cx="2469000" cy="795000"/>
          </a:xfrm>
          <a:prstGeom prst="rect">
            <a:avLst/>
          </a:prstGeom>
          <a:noFill/>
          <a:ln>
            <a:noFill/>
          </a:ln>
        </p:spPr>
        <p:txBody>
          <a:bodyPr anchorCtr="0" anchor="t" bIns="91425" lIns="91425" spcFirstLastPara="1" rIns="91425" wrap="square" tIns="91425">
            <a:spAutoFit/>
          </a:bodyPr>
          <a:lstStyle/>
          <a:p>
            <a:pPr indent="-123825" lvl="0" marL="114300" rtl="0" algn="l">
              <a:lnSpc>
                <a:spcPct val="115000"/>
              </a:lnSpc>
              <a:spcBef>
                <a:spcPts val="0"/>
              </a:spcBef>
              <a:spcAft>
                <a:spcPts val="0"/>
              </a:spcAft>
              <a:buClr>
                <a:schemeClr val="dk1"/>
              </a:buClr>
              <a:buSzPts val="1050"/>
              <a:buFont typeface="Montserrat"/>
              <a:buChar char="●"/>
            </a:pPr>
            <a:r>
              <a:rPr lang="en" sz="1050">
                <a:solidFill>
                  <a:schemeClr val="dk1"/>
                </a:solidFill>
                <a:latin typeface="Montserrat"/>
                <a:ea typeface="Montserrat"/>
                <a:cs typeface="Montserrat"/>
                <a:sym typeface="Montserrat"/>
              </a:rPr>
              <a:t>Luxury goods &amp; items</a:t>
            </a:r>
            <a:endParaRPr sz="1050">
              <a:solidFill>
                <a:schemeClr val="dk1"/>
              </a:solidFill>
              <a:latin typeface="Montserrat"/>
              <a:ea typeface="Montserrat"/>
              <a:cs typeface="Montserrat"/>
              <a:sym typeface="Montserrat"/>
            </a:endParaRPr>
          </a:p>
          <a:p>
            <a:pPr indent="-123825" lvl="0" marL="114300" rtl="0" algn="l">
              <a:lnSpc>
                <a:spcPct val="115000"/>
              </a:lnSpc>
              <a:spcBef>
                <a:spcPts val="300"/>
              </a:spcBef>
              <a:spcAft>
                <a:spcPts val="0"/>
              </a:spcAft>
              <a:buClr>
                <a:schemeClr val="dk1"/>
              </a:buClr>
              <a:buSzPts val="1050"/>
              <a:buFont typeface="Montserrat"/>
              <a:buChar char="●"/>
            </a:pPr>
            <a:r>
              <a:rPr lang="en" sz="1050">
                <a:solidFill>
                  <a:schemeClr val="dk1"/>
                </a:solidFill>
                <a:latin typeface="Montserrat"/>
                <a:ea typeface="Montserrat"/>
                <a:cs typeface="Montserrat"/>
                <a:sym typeface="Montserrat"/>
              </a:rPr>
              <a:t>Purchased higher priced items</a:t>
            </a:r>
            <a:endParaRPr sz="1050">
              <a:solidFill>
                <a:schemeClr val="dk1"/>
              </a:solidFill>
              <a:latin typeface="Montserrat"/>
              <a:ea typeface="Montserrat"/>
              <a:cs typeface="Montserrat"/>
              <a:sym typeface="Montserrat"/>
            </a:endParaRPr>
          </a:p>
          <a:p>
            <a:pPr indent="-123825" lvl="0" marL="114300" rtl="0" algn="l">
              <a:lnSpc>
                <a:spcPct val="115000"/>
              </a:lnSpc>
              <a:spcBef>
                <a:spcPts val="300"/>
              </a:spcBef>
              <a:spcAft>
                <a:spcPts val="300"/>
              </a:spcAft>
              <a:buClr>
                <a:schemeClr val="dk1"/>
              </a:buClr>
              <a:buSzPts val="1050"/>
              <a:buFont typeface="Montserrat"/>
              <a:buChar char="●"/>
            </a:pPr>
            <a:r>
              <a:rPr lang="en" sz="1050">
                <a:solidFill>
                  <a:schemeClr val="dk1"/>
                </a:solidFill>
                <a:latin typeface="Montserrat"/>
                <a:ea typeface="Montserrat"/>
                <a:cs typeface="Montserrat"/>
                <a:sym typeface="Montserrat"/>
              </a:rPr>
              <a:t>Mobile first</a:t>
            </a:r>
            <a:endParaRPr sz="1050">
              <a:solidFill>
                <a:schemeClr val="dk1"/>
              </a:solidFill>
              <a:latin typeface="Montserrat"/>
              <a:ea typeface="Montserrat"/>
              <a:cs typeface="Montserrat"/>
              <a:sym typeface="Montserrat"/>
            </a:endParaRPr>
          </a:p>
        </p:txBody>
      </p:sp>
      <p:sp>
        <p:nvSpPr>
          <p:cNvPr id="652" name="Google Shape;652;g2282ac2d86f_2_395"/>
          <p:cNvSpPr txBox="1"/>
          <p:nvPr/>
        </p:nvSpPr>
        <p:spPr>
          <a:xfrm>
            <a:off x="4120225" y="3055552"/>
            <a:ext cx="2426100" cy="795000"/>
          </a:xfrm>
          <a:prstGeom prst="rect">
            <a:avLst/>
          </a:prstGeom>
          <a:noFill/>
          <a:ln>
            <a:noFill/>
          </a:ln>
        </p:spPr>
        <p:txBody>
          <a:bodyPr anchorCtr="0" anchor="t" bIns="91425" lIns="91425" spcFirstLastPara="1" rIns="91425" wrap="square" tIns="91425">
            <a:spAutoFit/>
          </a:bodyPr>
          <a:lstStyle/>
          <a:p>
            <a:pPr indent="-123825" lvl="0" marL="114300" rtl="0" algn="l">
              <a:lnSpc>
                <a:spcPct val="115000"/>
              </a:lnSpc>
              <a:spcBef>
                <a:spcPts val="0"/>
              </a:spcBef>
              <a:spcAft>
                <a:spcPts val="0"/>
              </a:spcAft>
              <a:buClr>
                <a:schemeClr val="dk1"/>
              </a:buClr>
              <a:buSzPts val="1050"/>
              <a:buFont typeface="Montserrat"/>
              <a:buChar char="●"/>
            </a:pPr>
            <a:r>
              <a:rPr lang="en" sz="1050">
                <a:solidFill>
                  <a:schemeClr val="dk1"/>
                </a:solidFill>
                <a:latin typeface="Montserrat"/>
                <a:ea typeface="Montserrat"/>
                <a:cs typeface="Montserrat"/>
                <a:sym typeface="Montserrat"/>
              </a:rPr>
              <a:t>Cares about functionality</a:t>
            </a:r>
            <a:endParaRPr sz="1050">
              <a:solidFill>
                <a:schemeClr val="dk1"/>
              </a:solidFill>
              <a:latin typeface="Montserrat"/>
              <a:ea typeface="Montserrat"/>
              <a:cs typeface="Montserrat"/>
              <a:sym typeface="Montserrat"/>
            </a:endParaRPr>
          </a:p>
          <a:p>
            <a:pPr indent="-123825" lvl="0" marL="114300" rtl="0" algn="l">
              <a:lnSpc>
                <a:spcPct val="115000"/>
              </a:lnSpc>
              <a:spcBef>
                <a:spcPts val="300"/>
              </a:spcBef>
              <a:spcAft>
                <a:spcPts val="0"/>
              </a:spcAft>
              <a:buClr>
                <a:schemeClr val="dk1"/>
              </a:buClr>
              <a:buSzPts val="1050"/>
              <a:buFont typeface="Montserrat"/>
              <a:buChar char="●"/>
            </a:pPr>
            <a:r>
              <a:rPr lang="en" sz="1050">
                <a:solidFill>
                  <a:schemeClr val="dk1"/>
                </a:solidFill>
                <a:latin typeface="Montserrat"/>
                <a:ea typeface="Montserrat"/>
                <a:cs typeface="Montserrat"/>
                <a:sym typeface="Montserrat"/>
              </a:rPr>
              <a:t>4.5 stars or higher</a:t>
            </a:r>
            <a:endParaRPr sz="1050">
              <a:solidFill>
                <a:schemeClr val="dk1"/>
              </a:solidFill>
              <a:latin typeface="Montserrat"/>
              <a:ea typeface="Montserrat"/>
              <a:cs typeface="Montserrat"/>
              <a:sym typeface="Montserrat"/>
            </a:endParaRPr>
          </a:p>
          <a:p>
            <a:pPr indent="-123825" lvl="0" marL="114300" rtl="0" algn="l">
              <a:lnSpc>
                <a:spcPct val="115000"/>
              </a:lnSpc>
              <a:spcBef>
                <a:spcPts val="300"/>
              </a:spcBef>
              <a:spcAft>
                <a:spcPts val="300"/>
              </a:spcAft>
              <a:buClr>
                <a:schemeClr val="dk1"/>
              </a:buClr>
              <a:buSzPts val="1050"/>
              <a:buFont typeface="Montserrat"/>
              <a:buChar char="●"/>
            </a:pPr>
            <a:r>
              <a:rPr lang="en" sz="1050">
                <a:solidFill>
                  <a:schemeClr val="dk1"/>
                </a:solidFill>
                <a:latin typeface="Montserrat"/>
                <a:ea typeface="Montserrat"/>
                <a:cs typeface="Montserrat"/>
                <a:sym typeface="Montserrat"/>
              </a:rPr>
              <a:t>Research first</a:t>
            </a:r>
            <a:endParaRPr sz="1050">
              <a:solidFill>
                <a:schemeClr val="dk1"/>
              </a:solidFill>
              <a:latin typeface="Montserrat"/>
              <a:ea typeface="Montserrat"/>
              <a:cs typeface="Montserrat"/>
              <a:sym typeface="Montserrat"/>
            </a:endParaRPr>
          </a:p>
        </p:txBody>
      </p:sp>
      <p:sp>
        <p:nvSpPr>
          <p:cNvPr id="653" name="Google Shape;653;g2282ac2d86f_2_395"/>
          <p:cNvSpPr txBox="1"/>
          <p:nvPr/>
        </p:nvSpPr>
        <p:spPr>
          <a:xfrm>
            <a:off x="6676950" y="3055550"/>
            <a:ext cx="2469000" cy="795000"/>
          </a:xfrm>
          <a:prstGeom prst="rect">
            <a:avLst/>
          </a:prstGeom>
          <a:noFill/>
          <a:ln>
            <a:noFill/>
          </a:ln>
        </p:spPr>
        <p:txBody>
          <a:bodyPr anchorCtr="0" anchor="t" bIns="91425" lIns="91425" spcFirstLastPara="1" rIns="91425" wrap="square" tIns="91425">
            <a:spAutoFit/>
          </a:bodyPr>
          <a:lstStyle/>
          <a:p>
            <a:pPr indent="-123825" lvl="0" marL="114300" rtl="0" algn="l">
              <a:lnSpc>
                <a:spcPct val="115000"/>
              </a:lnSpc>
              <a:spcBef>
                <a:spcPts val="0"/>
              </a:spcBef>
              <a:spcAft>
                <a:spcPts val="0"/>
              </a:spcAft>
              <a:buClr>
                <a:schemeClr val="dk1"/>
              </a:buClr>
              <a:buSzPts val="1050"/>
              <a:buFont typeface="Montserrat"/>
              <a:buChar char="●"/>
            </a:pPr>
            <a:r>
              <a:rPr lang="en" sz="1050">
                <a:solidFill>
                  <a:schemeClr val="dk1"/>
                </a:solidFill>
                <a:latin typeface="Montserrat"/>
                <a:ea typeface="Montserrat"/>
                <a:cs typeface="Montserrat"/>
                <a:sym typeface="Montserrat"/>
              </a:rPr>
              <a:t>Loyalty member to save $$$</a:t>
            </a:r>
            <a:endParaRPr sz="1050">
              <a:solidFill>
                <a:schemeClr val="dk1"/>
              </a:solidFill>
              <a:latin typeface="Montserrat"/>
              <a:ea typeface="Montserrat"/>
              <a:cs typeface="Montserrat"/>
              <a:sym typeface="Montserrat"/>
            </a:endParaRPr>
          </a:p>
          <a:p>
            <a:pPr indent="-123825" lvl="0" marL="114300" rtl="0" algn="l">
              <a:lnSpc>
                <a:spcPct val="115000"/>
              </a:lnSpc>
              <a:spcBef>
                <a:spcPts val="300"/>
              </a:spcBef>
              <a:spcAft>
                <a:spcPts val="0"/>
              </a:spcAft>
              <a:buClr>
                <a:schemeClr val="dk1"/>
              </a:buClr>
              <a:buSzPts val="1050"/>
              <a:buFont typeface="Montserrat"/>
              <a:buChar char="●"/>
            </a:pPr>
            <a:r>
              <a:rPr lang="en" sz="1050">
                <a:solidFill>
                  <a:schemeClr val="dk1"/>
                </a:solidFill>
                <a:latin typeface="Montserrat"/>
                <a:ea typeface="Montserrat"/>
                <a:cs typeface="Montserrat"/>
                <a:sym typeface="Montserrat"/>
              </a:rPr>
              <a:t>Checks out best sellers</a:t>
            </a:r>
            <a:endParaRPr sz="1050">
              <a:solidFill>
                <a:schemeClr val="dk1"/>
              </a:solidFill>
              <a:latin typeface="Montserrat"/>
              <a:ea typeface="Montserrat"/>
              <a:cs typeface="Montserrat"/>
              <a:sym typeface="Montserrat"/>
            </a:endParaRPr>
          </a:p>
          <a:p>
            <a:pPr indent="-123825" lvl="0" marL="114300" rtl="0" algn="l">
              <a:lnSpc>
                <a:spcPct val="115000"/>
              </a:lnSpc>
              <a:spcBef>
                <a:spcPts val="300"/>
              </a:spcBef>
              <a:spcAft>
                <a:spcPts val="300"/>
              </a:spcAft>
              <a:buClr>
                <a:schemeClr val="dk1"/>
              </a:buClr>
              <a:buSzPts val="1050"/>
              <a:buFont typeface="Montserrat"/>
              <a:buChar char="●"/>
            </a:pPr>
            <a:r>
              <a:rPr lang="en" sz="1050">
                <a:solidFill>
                  <a:schemeClr val="dk1"/>
                </a:solidFill>
                <a:latin typeface="Montserrat"/>
                <a:ea typeface="Montserrat"/>
                <a:cs typeface="Montserrat"/>
                <a:sym typeface="Montserrat"/>
              </a:rPr>
              <a:t>Adds to cart but decides to wait</a:t>
            </a:r>
            <a:endParaRPr sz="1050">
              <a:solidFill>
                <a:schemeClr val="dk1"/>
              </a:solidFill>
              <a:latin typeface="Montserrat"/>
              <a:ea typeface="Montserrat"/>
              <a:cs typeface="Montserrat"/>
              <a:sym typeface="Montserrat"/>
            </a:endParaRPr>
          </a:p>
        </p:txBody>
      </p:sp>
      <p:sp>
        <p:nvSpPr>
          <p:cNvPr id="654" name="Google Shape;654;g2282ac2d86f_2_395"/>
          <p:cNvSpPr/>
          <p:nvPr/>
        </p:nvSpPr>
        <p:spPr>
          <a:xfrm>
            <a:off x="659425" y="4032552"/>
            <a:ext cx="642000" cy="806100"/>
          </a:xfrm>
          <a:prstGeom prst="roundRect">
            <a:avLst>
              <a:gd fmla="val 13695"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 name="Google Shape;655;g2282ac2d86f_2_395"/>
          <p:cNvSpPr txBox="1"/>
          <p:nvPr/>
        </p:nvSpPr>
        <p:spPr>
          <a:xfrm>
            <a:off x="659450" y="4174002"/>
            <a:ext cx="642000" cy="52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100">
                <a:solidFill>
                  <a:schemeClr val="dk1"/>
                </a:solidFill>
                <a:latin typeface="Montserrat SemiBold"/>
                <a:ea typeface="Montserrat SemiBold"/>
                <a:cs typeface="Montserrat SemiBold"/>
                <a:sym typeface="Montserrat SemiBold"/>
              </a:rPr>
              <a:t>Zero Party</a:t>
            </a:r>
            <a:endParaRPr sz="1100">
              <a:solidFill>
                <a:schemeClr val="dk1"/>
              </a:solidFill>
              <a:latin typeface="Montserrat SemiBold"/>
              <a:ea typeface="Montserrat SemiBold"/>
              <a:cs typeface="Montserrat SemiBold"/>
              <a:sym typeface="Montserrat SemiBold"/>
            </a:endParaRPr>
          </a:p>
        </p:txBody>
      </p:sp>
      <p:sp>
        <p:nvSpPr>
          <p:cNvPr id="656" name="Google Shape;656;g2282ac2d86f_2_395"/>
          <p:cNvSpPr txBox="1"/>
          <p:nvPr/>
        </p:nvSpPr>
        <p:spPr>
          <a:xfrm>
            <a:off x="1565625" y="4150302"/>
            <a:ext cx="2469000" cy="570600"/>
          </a:xfrm>
          <a:prstGeom prst="rect">
            <a:avLst/>
          </a:prstGeom>
          <a:noFill/>
          <a:ln>
            <a:noFill/>
          </a:ln>
        </p:spPr>
        <p:txBody>
          <a:bodyPr anchorCtr="0" anchor="t" bIns="91425" lIns="91425" spcFirstLastPara="1" rIns="91425" wrap="square" tIns="91425">
            <a:spAutoFit/>
          </a:bodyPr>
          <a:lstStyle/>
          <a:p>
            <a:pPr indent="-123825" lvl="0" marL="114300" rtl="0" algn="l">
              <a:lnSpc>
                <a:spcPct val="115000"/>
              </a:lnSpc>
              <a:spcBef>
                <a:spcPts val="0"/>
              </a:spcBef>
              <a:spcAft>
                <a:spcPts val="0"/>
              </a:spcAft>
              <a:buClr>
                <a:schemeClr val="dk1"/>
              </a:buClr>
              <a:buSzPts val="1050"/>
              <a:buFont typeface="Montserrat"/>
              <a:buChar char="●"/>
            </a:pPr>
            <a:r>
              <a:rPr lang="en" sz="1050">
                <a:solidFill>
                  <a:schemeClr val="dk1"/>
                </a:solidFill>
                <a:latin typeface="Montserrat"/>
                <a:ea typeface="Montserrat"/>
                <a:cs typeface="Montserrat"/>
                <a:sym typeface="Montserrat"/>
              </a:rPr>
              <a:t>Email address</a:t>
            </a:r>
            <a:endParaRPr sz="1050">
              <a:solidFill>
                <a:schemeClr val="dk1"/>
              </a:solidFill>
              <a:latin typeface="Montserrat"/>
              <a:ea typeface="Montserrat"/>
              <a:cs typeface="Montserrat"/>
              <a:sym typeface="Montserrat"/>
            </a:endParaRPr>
          </a:p>
          <a:p>
            <a:pPr indent="-123825" lvl="0" marL="114300" rtl="0" algn="l">
              <a:lnSpc>
                <a:spcPct val="115000"/>
              </a:lnSpc>
              <a:spcBef>
                <a:spcPts val="300"/>
              </a:spcBef>
              <a:spcAft>
                <a:spcPts val="300"/>
              </a:spcAft>
              <a:buClr>
                <a:schemeClr val="dk1"/>
              </a:buClr>
              <a:buSzPts val="1050"/>
              <a:buFont typeface="Montserrat"/>
              <a:buChar char="●"/>
            </a:pPr>
            <a:r>
              <a:rPr lang="en" sz="1050">
                <a:solidFill>
                  <a:schemeClr val="dk1"/>
                </a:solidFill>
                <a:latin typeface="Montserrat"/>
                <a:ea typeface="Montserrat"/>
                <a:cs typeface="Montserrat"/>
                <a:sym typeface="Montserrat"/>
              </a:rPr>
              <a:t>Phone number</a:t>
            </a:r>
            <a:endParaRPr sz="1050">
              <a:solidFill>
                <a:schemeClr val="dk1"/>
              </a:solidFill>
              <a:latin typeface="Montserrat"/>
              <a:ea typeface="Montserrat"/>
              <a:cs typeface="Montserrat"/>
              <a:sym typeface="Montserrat"/>
            </a:endParaRPr>
          </a:p>
        </p:txBody>
      </p:sp>
      <p:sp>
        <p:nvSpPr>
          <p:cNvPr id="657" name="Google Shape;657;g2282ac2d86f_2_395"/>
          <p:cNvSpPr txBox="1"/>
          <p:nvPr/>
        </p:nvSpPr>
        <p:spPr>
          <a:xfrm>
            <a:off x="4120200" y="4038102"/>
            <a:ext cx="2469000" cy="795000"/>
          </a:xfrm>
          <a:prstGeom prst="rect">
            <a:avLst/>
          </a:prstGeom>
          <a:noFill/>
          <a:ln>
            <a:noFill/>
          </a:ln>
        </p:spPr>
        <p:txBody>
          <a:bodyPr anchorCtr="0" anchor="t" bIns="91425" lIns="91425" spcFirstLastPara="1" rIns="91425" wrap="square" tIns="91425">
            <a:spAutoFit/>
          </a:bodyPr>
          <a:lstStyle/>
          <a:p>
            <a:pPr indent="-123825" lvl="0" marL="114300" rtl="0" algn="l">
              <a:lnSpc>
                <a:spcPct val="115000"/>
              </a:lnSpc>
              <a:spcBef>
                <a:spcPts val="0"/>
              </a:spcBef>
              <a:spcAft>
                <a:spcPts val="0"/>
              </a:spcAft>
              <a:buClr>
                <a:schemeClr val="dk1"/>
              </a:buClr>
              <a:buSzPts val="1050"/>
              <a:buFont typeface="Montserrat"/>
              <a:buChar char="●"/>
            </a:pPr>
            <a:r>
              <a:rPr lang="en" sz="1050">
                <a:solidFill>
                  <a:schemeClr val="dk1"/>
                </a:solidFill>
                <a:latin typeface="Montserrat"/>
                <a:ea typeface="Montserrat"/>
                <a:cs typeface="Montserrat"/>
                <a:sym typeface="Montserrat"/>
              </a:rPr>
              <a:t>Prefers in-store</a:t>
            </a:r>
            <a:endParaRPr sz="1050">
              <a:solidFill>
                <a:schemeClr val="dk1"/>
              </a:solidFill>
              <a:latin typeface="Montserrat"/>
              <a:ea typeface="Montserrat"/>
              <a:cs typeface="Montserrat"/>
              <a:sym typeface="Montserrat"/>
            </a:endParaRPr>
          </a:p>
          <a:p>
            <a:pPr indent="-123825" lvl="0" marL="114300" rtl="0" algn="l">
              <a:lnSpc>
                <a:spcPct val="115000"/>
              </a:lnSpc>
              <a:spcBef>
                <a:spcPts val="300"/>
              </a:spcBef>
              <a:spcAft>
                <a:spcPts val="0"/>
              </a:spcAft>
              <a:buClr>
                <a:schemeClr val="dk1"/>
              </a:buClr>
              <a:buSzPts val="1050"/>
              <a:buFont typeface="Montserrat"/>
              <a:buChar char="●"/>
            </a:pPr>
            <a:r>
              <a:rPr lang="en" sz="1050">
                <a:solidFill>
                  <a:schemeClr val="dk1"/>
                </a:solidFill>
                <a:latin typeface="Montserrat"/>
                <a:ea typeface="Montserrat"/>
                <a:cs typeface="Montserrat"/>
                <a:sym typeface="Montserrat"/>
              </a:rPr>
              <a:t>Sets an appointment</a:t>
            </a:r>
            <a:endParaRPr sz="1050">
              <a:solidFill>
                <a:schemeClr val="dk1"/>
              </a:solidFill>
              <a:latin typeface="Montserrat"/>
              <a:ea typeface="Montserrat"/>
              <a:cs typeface="Montserrat"/>
              <a:sym typeface="Montserrat"/>
            </a:endParaRPr>
          </a:p>
          <a:p>
            <a:pPr indent="-123825" lvl="0" marL="114300" rtl="0" algn="l">
              <a:lnSpc>
                <a:spcPct val="115000"/>
              </a:lnSpc>
              <a:spcBef>
                <a:spcPts val="300"/>
              </a:spcBef>
              <a:spcAft>
                <a:spcPts val="300"/>
              </a:spcAft>
              <a:buClr>
                <a:schemeClr val="dk1"/>
              </a:buClr>
              <a:buSzPts val="1050"/>
              <a:buFont typeface="Montserrat"/>
              <a:buChar char="●"/>
            </a:pPr>
            <a:r>
              <a:rPr lang="en" sz="1050">
                <a:solidFill>
                  <a:schemeClr val="dk1"/>
                </a:solidFill>
                <a:latin typeface="Montserrat"/>
                <a:ea typeface="Montserrat"/>
                <a:cs typeface="Montserrat"/>
                <a:sym typeface="Montserrat"/>
              </a:rPr>
              <a:t>Email address</a:t>
            </a:r>
            <a:endParaRPr sz="1050">
              <a:solidFill>
                <a:schemeClr val="dk1"/>
              </a:solidFill>
              <a:latin typeface="Montserrat"/>
              <a:ea typeface="Montserrat"/>
              <a:cs typeface="Montserrat"/>
              <a:sym typeface="Montserrat"/>
            </a:endParaRPr>
          </a:p>
        </p:txBody>
      </p:sp>
      <p:sp>
        <p:nvSpPr>
          <p:cNvPr id="658" name="Google Shape;658;g2282ac2d86f_2_395"/>
          <p:cNvSpPr txBox="1"/>
          <p:nvPr/>
        </p:nvSpPr>
        <p:spPr>
          <a:xfrm>
            <a:off x="6676950" y="4038100"/>
            <a:ext cx="2469000" cy="795000"/>
          </a:xfrm>
          <a:prstGeom prst="rect">
            <a:avLst/>
          </a:prstGeom>
          <a:noFill/>
          <a:ln>
            <a:noFill/>
          </a:ln>
        </p:spPr>
        <p:txBody>
          <a:bodyPr anchorCtr="0" anchor="t" bIns="91425" lIns="91425" spcFirstLastPara="1" rIns="91425" wrap="square" tIns="91425">
            <a:spAutoFit/>
          </a:bodyPr>
          <a:lstStyle/>
          <a:p>
            <a:pPr indent="-123825" lvl="0" marL="114300" rtl="0" algn="l">
              <a:lnSpc>
                <a:spcPct val="115000"/>
              </a:lnSpc>
              <a:spcBef>
                <a:spcPts val="0"/>
              </a:spcBef>
              <a:spcAft>
                <a:spcPts val="0"/>
              </a:spcAft>
              <a:buClr>
                <a:schemeClr val="dk1"/>
              </a:buClr>
              <a:buSzPts val="1050"/>
              <a:buFont typeface="Montserrat"/>
              <a:buChar char="●"/>
            </a:pPr>
            <a:r>
              <a:rPr lang="en" sz="1050">
                <a:solidFill>
                  <a:schemeClr val="dk1"/>
                </a:solidFill>
                <a:latin typeface="Montserrat"/>
                <a:ea typeface="Montserrat"/>
                <a:cs typeface="Montserrat"/>
                <a:sym typeface="Montserrat"/>
              </a:rPr>
              <a:t>Mobile app download</a:t>
            </a:r>
            <a:endParaRPr sz="1050">
              <a:solidFill>
                <a:schemeClr val="dk1"/>
              </a:solidFill>
              <a:latin typeface="Montserrat"/>
              <a:ea typeface="Montserrat"/>
              <a:cs typeface="Montserrat"/>
              <a:sym typeface="Montserrat"/>
            </a:endParaRPr>
          </a:p>
          <a:p>
            <a:pPr indent="-123825" lvl="0" marL="114300" rtl="0" algn="l">
              <a:lnSpc>
                <a:spcPct val="115000"/>
              </a:lnSpc>
              <a:spcBef>
                <a:spcPts val="300"/>
              </a:spcBef>
              <a:spcAft>
                <a:spcPts val="0"/>
              </a:spcAft>
              <a:buClr>
                <a:schemeClr val="dk1"/>
              </a:buClr>
              <a:buSzPts val="1050"/>
              <a:buFont typeface="Montserrat"/>
              <a:buChar char="●"/>
            </a:pPr>
            <a:r>
              <a:rPr lang="en" sz="1050">
                <a:solidFill>
                  <a:schemeClr val="dk1"/>
                </a:solidFill>
                <a:latin typeface="Montserrat"/>
                <a:ea typeface="Montserrat"/>
                <a:cs typeface="Montserrat"/>
                <a:sym typeface="Montserrat"/>
              </a:rPr>
              <a:t>Email address</a:t>
            </a:r>
            <a:endParaRPr sz="1050">
              <a:solidFill>
                <a:schemeClr val="dk1"/>
              </a:solidFill>
              <a:latin typeface="Montserrat"/>
              <a:ea typeface="Montserrat"/>
              <a:cs typeface="Montserrat"/>
              <a:sym typeface="Montserrat"/>
            </a:endParaRPr>
          </a:p>
          <a:p>
            <a:pPr indent="-123825" lvl="0" marL="114300" rtl="0" algn="l">
              <a:lnSpc>
                <a:spcPct val="115000"/>
              </a:lnSpc>
              <a:spcBef>
                <a:spcPts val="300"/>
              </a:spcBef>
              <a:spcAft>
                <a:spcPts val="300"/>
              </a:spcAft>
              <a:buClr>
                <a:schemeClr val="dk1"/>
              </a:buClr>
              <a:buSzPts val="1050"/>
              <a:buFont typeface="Montserrat"/>
              <a:buChar char="●"/>
            </a:pPr>
            <a:r>
              <a:rPr lang="en" sz="1050">
                <a:solidFill>
                  <a:schemeClr val="dk1"/>
                </a:solidFill>
                <a:latin typeface="Montserrat"/>
                <a:ea typeface="Montserrat"/>
                <a:cs typeface="Montserrat"/>
                <a:sym typeface="Montserrat"/>
              </a:rPr>
              <a:t>Phone number</a:t>
            </a:r>
            <a:endParaRPr sz="1050">
              <a:solidFill>
                <a:schemeClr val="dk1"/>
              </a:solidFill>
              <a:latin typeface="Montserrat"/>
              <a:ea typeface="Montserrat"/>
              <a:cs typeface="Montserrat"/>
              <a:sym typeface="Montserrat"/>
            </a:endParaRPr>
          </a:p>
        </p:txBody>
      </p:sp>
      <p:sp>
        <p:nvSpPr>
          <p:cNvPr id="659" name="Google Shape;659;g2282ac2d86f_2_395"/>
          <p:cNvSpPr/>
          <p:nvPr/>
        </p:nvSpPr>
        <p:spPr>
          <a:xfrm>
            <a:off x="1990000" y="847800"/>
            <a:ext cx="1293600" cy="405000"/>
          </a:xfrm>
          <a:prstGeom prst="roundRect">
            <a:avLst>
              <a:gd fmla="val 50000" name="adj"/>
            </a:avLst>
          </a:prstGeom>
          <a:solidFill>
            <a:srgbClr val="EEEEEE">
              <a:alpha val="8375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chemeClr val="dk1"/>
                </a:solidFill>
                <a:latin typeface="Montserrat"/>
                <a:ea typeface="Montserrat"/>
                <a:cs typeface="Montserrat"/>
                <a:sym typeface="Montserrat"/>
              </a:rPr>
              <a:t>LUXURY</a:t>
            </a:r>
            <a:endParaRPr b="1" sz="1100">
              <a:solidFill>
                <a:schemeClr val="dk1"/>
              </a:solidFill>
              <a:latin typeface="Montserrat"/>
              <a:ea typeface="Montserrat"/>
              <a:cs typeface="Montserrat"/>
              <a:sym typeface="Montserrat"/>
            </a:endParaRPr>
          </a:p>
        </p:txBody>
      </p:sp>
      <p:sp>
        <p:nvSpPr>
          <p:cNvPr id="660" name="Google Shape;660;g2282ac2d86f_2_395"/>
          <p:cNvSpPr/>
          <p:nvPr/>
        </p:nvSpPr>
        <p:spPr>
          <a:xfrm>
            <a:off x="4665225" y="847800"/>
            <a:ext cx="1293600" cy="405000"/>
          </a:xfrm>
          <a:prstGeom prst="roundRect">
            <a:avLst>
              <a:gd fmla="val 50000" name="adj"/>
            </a:avLst>
          </a:prstGeom>
          <a:solidFill>
            <a:srgbClr val="EEEEEE">
              <a:alpha val="8375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chemeClr val="dk1"/>
                </a:solidFill>
                <a:latin typeface="Montserrat"/>
                <a:ea typeface="Montserrat"/>
                <a:cs typeface="Montserrat"/>
                <a:sym typeface="Montserrat"/>
              </a:rPr>
              <a:t>FUNCTIONAL</a:t>
            </a:r>
            <a:endParaRPr b="1" sz="1100">
              <a:solidFill>
                <a:schemeClr val="dk1"/>
              </a:solidFill>
              <a:latin typeface="Montserrat"/>
              <a:ea typeface="Montserrat"/>
              <a:cs typeface="Montserrat"/>
              <a:sym typeface="Montserrat"/>
            </a:endParaRPr>
          </a:p>
        </p:txBody>
      </p:sp>
      <p:sp>
        <p:nvSpPr>
          <p:cNvPr id="661" name="Google Shape;661;g2282ac2d86f_2_395"/>
          <p:cNvSpPr/>
          <p:nvPr/>
        </p:nvSpPr>
        <p:spPr>
          <a:xfrm>
            <a:off x="7219875" y="847800"/>
            <a:ext cx="1293600" cy="405000"/>
          </a:xfrm>
          <a:prstGeom prst="roundRect">
            <a:avLst>
              <a:gd fmla="val 50000" name="adj"/>
            </a:avLst>
          </a:prstGeom>
          <a:solidFill>
            <a:srgbClr val="EEEEEE">
              <a:alpha val="8375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chemeClr val="dk1"/>
                </a:solidFill>
                <a:latin typeface="Montserrat"/>
                <a:ea typeface="Montserrat"/>
                <a:cs typeface="Montserrat"/>
                <a:sym typeface="Montserrat"/>
              </a:rPr>
              <a:t>LOYAL</a:t>
            </a:r>
            <a:endParaRPr b="1" sz="1100">
              <a:solidFill>
                <a:schemeClr val="dk1"/>
              </a:solidFill>
              <a:latin typeface="Montserrat"/>
              <a:ea typeface="Montserrat"/>
              <a:cs typeface="Montserrat"/>
              <a:sym typeface="Montserrat"/>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5" name="Shape 665"/>
        <p:cNvGrpSpPr/>
        <p:nvPr/>
      </p:nvGrpSpPr>
      <p:grpSpPr>
        <a:xfrm>
          <a:off x="0" y="0"/>
          <a:ext cx="0" cy="0"/>
          <a:chOff x="0" y="0"/>
          <a:chExt cx="0" cy="0"/>
        </a:xfrm>
      </p:grpSpPr>
      <p:sp>
        <p:nvSpPr>
          <p:cNvPr id="666" name="Google Shape;666;g227acbcab98_0_1846"/>
          <p:cNvSpPr/>
          <p:nvPr/>
        </p:nvSpPr>
        <p:spPr>
          <a:xfrm>
            <a:off x="8387375" y="4411025"/>
            <a:ext cx="756600" cy="7326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67" name="Google Shape;667;g227acbcab98_0_1846"/>
          <p:cNvPicPr preferRelativeResize="0"/>
          <p:nvPr/>
        </p:nvPicPr>
        <p:blipFill rotWithShape="1">
          <a:blip r:embed="rId3">
            <a:alphaModFix/>
          </a:blip>
          <a:srcRect b="0" l="0" r="0" t="0"/>
          <a:stretch/>
        </p:blipFill>
        <p:spPr>
          <a:xfrm>
            <a:off x="1758125" y="1902350"/>
            <a:ext cx="6088701" cy="1338800"/>
          </a:xfrm>
          <a:prstGeom prst="rect">
            <a:avLst/>
          </a:prstGeom>
          <a:noFill/>
          <a:ln>
            <a:noFill/>
          </a:ln>
          <a:effectLst>
            <a:outerShdw blurRad="300038" rotWithShape="0" algn="bl" dir="5400000" dist="95250">
              <a:srgbClr val="000000">
                <a:alpha val="10000"/>
              </a:srgbClr>
            </a:outerShdw>
          </a:effectLst>
        </p:spPr>
      </p:pic>
      <p:grpSp>
        <p:nvGrpSpPr>
          <p:cNvPr id="668" name="Google Shape;668;g227acbcab98_0_1846"/>
          <p:cNvGrpSpPr/>
          <p:nvPr/>
        </p:nvGrpSpPr>
        <p:grpSpPr>
          <a:xfrm>
            <a:off x="2374075" y="2162090"/>
            <a:ext cx="3187100" cy="643575"/>
            <a:chOff x="2374075" y="2206034"/>
            <a:chExt cx="3187100" cy="643575"/>
          </a:xfrm>
        </p:grpSpPr>
        <p:pic>
          <p:nvPicPr>
            <p:cNvPr id="669" name="Google Shape;669;g227acbcab98_0_1846"/>
            <p:cNvPicPr preferRelativeResize="0"/>
            <p:nvPr/>
          </p:nvPicPr>
          <p:blipFill>
            <a:blip r:embed="rId4">
              <a:alphaModFix/>
            </a:blip>
            <a:stretch>
              <a:fillRect/>
            </a:stretch>
          </p:blipFill>
          <p:spPr>
            <a:xfrm>
              <a:off x="2374075" y="2206034"/>
              <a:ext cx="2596050" cy="643575"/>
            </a:xfrm>
            <a:prstGeom prst="rect">
              <a:avLst/>
            </a:prstGeom>
            <a:noFill/>
            <a:ln>
              <a:noFill/>
            </a:ln>
          </p:spPr>
        </p:pic>
        <p:sp>
          <p:nvSpPr>
            <p:cNvPr id="670" name="Google Shape;670;g227acbcab98_0_1846"/>
            <p:cNvSpPr txBox="1"/>
            <p:nvPr/>
          </p:nvSpPr>
          <p:spPr>
            <a:xfrm>
              <a:off x="2385675" y="2243113"/>
              <a:ext cx="31755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500">
                  <a:solidFill>
                    <a:schemeClr val="dk1"/>
                  </a:solidFill>
                  <a:latin typeface="Montserrat"/>
                  <a:ea typeface="Montserrat"/>
                  <a:cs typeface="Montserrat"/>
                  <a:sym typeface="Montserrat"/>
                </a:rPr>
                <a:t>black jacket</a:t>
              </a:r>
              <a:endParaRPr sz="2500">
                <a:solidFill>
                  <a:schemeClr val="dk1"/>
                </a:solidFill>
                <a:latin typeface="Montserrat"/>
                <a:ea typeface="Montserrat"/>
                <a:cs typeface="Montserrat"/>
                <a:sym typeface="Montserrat"/>
              </a:endParaRPr>
            </a:p>
          </p:txBody>
        </p:sp>
        <p:cxnSp>
          <p:nvCxnSpPr>
            <p:cNvPr id="671" name="Google Shape;671;g227acbcab98_0_1846"/>
            <p:cNvCxnSpPr/>
            <p:nvPr/>
          </p:nvCxnSpPr>
          <p:spPr>
            <a:xfrm>
              <a:off x="4557335" y="2278651"/>
              <a:ext cx="0" cy="410400"/>
            </a:xfrm>
            <a:prstGeom prst="straightConnector1">
              <a:avLst/>
            </a:prstGeom>
            <a:noFill/>
            <a:ln cap="flat" cmpd="sng" w="9525">
              <a:solidFill>
                <a:schemeClr val="dk1"/>
              </a:solidFill>
              <a:prstDash val="solid"/>
              <a:round/>
              <a:headEnd len="med" w="med" type="none"/>
              <a:tailEnd len="med" w="med" type="none"/>
            </a:ln>
          </p:spPr>
        </p:cxnSp>
      </p:gr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5" name="Shape 675"/>
        <p:cNvGrpSpPr/>
        <p:nvPr/>
      </p:nvGrpSpPr>
      <p:grpSpPr>
        <a:xfrm>
          <a:off x="0" y="0"/>
          <a:ext cx="0" cy="0"/>
          <a:chOff x="0" y="0"/>
          <a:chExt cx="0" cy="0"/>
        </a:xfrm>
      </p:grpSpPr>
      <p:sp>
        <p:nvSpPr>
          <p:cNvPr id="676" name="Google Shape;676;g227acbcab98_0_1854"/>
          <p:cNvSpPr/>
          <p:nvPr/>
        </p:nvSpPr>
        <p:spPr>
          <a:xfrm>
            <a:off x="6363486" y="804925"/>
            <a:ext cx="2399400" cy="4153500"/>
          </a:xfrm>
          <a:prstGeom prst="roundRect">
            <a:avLst>
              <a:gd fmla="val 10844" name="adj"/>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 name="Google Shape;677;g227acbcab98_0_1854"/>
          <p:cNvSpPr/>
          <p:nvPr/>
        </p:nvSpPr>
        <p:spPr>
          <a:xfrm>
            <a:off x="3604337" y="804925"/>
            <a:ext cx="2399400" cy="4153500"/>
          </a:xfrm>
          <a:prstGeom prst="roundRect">
            <a:avLst>
              <a:gd fmla="val 10844" name="adj"/>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 name="Google Shape;678;g227acbcab98_0_1854"/>
          <p:cNvSpPr/>
          <p:nvPr/>
        </p:nvSpPr>
        <p:spPr>
          <a:xfrm>
            <a:off x="845075" y="804925"/>
            <a:ext cx="2399400" cy="4153500"/>
          </a:xfrm>
          <a:prstGeom prst="roundRect">
            <a:avLst>
              <a:gd fmla="val 10844" name="adj"/>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 name="Google Shape;679;g227acbcab98_0_1854"/>
          <p:cNvSpPr/>
          <p:nvPr/>
        </p:nvSpPr>
        <p:spPr>
          <a:xfrm rot="10800000">
            <a:off x="3604325" y="4475950"/>
            <a:ext cx="2399400" cy="483900"/>
          </a:xfrm>
          <a:prstGeom prst="round2SameRect">
            <a:avLst>
              <a:gd fmla="val 43421" name="adj1"/>
              <a:gd fmla="val 0" name="adj2"/>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 name="Google Shape;680;g227acbcab98_0_1854"/>
          <p:cNvSpPr/>
          <p:nvPr/>
        </p:nvSpPr>
        <p:spPr>
          <a:xfrm rot="10800000">
            <a:off x="845075" y="4475950"/>
            <a:ext cx="2399400" cy="483900"/>
          </a:xfrm>
          <a:prstGeom prst="round2SameRect">
            <a:avLst>
              <a:gd fmla="val 43421" name="adj1"/>
              <a:gd fmla="val 0" name="adj2"/>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 name="Google Shape;681;g227acbcab98_0_1854"/>
          <p:cNvSpPr/>
          <p:nvPr/>
        </p:nvSpPr>
        <p:spPr>
          <a:xfrm rot="10800000">
            <a:off x="6363575" y="4475950"/>
            <a:ext cx="2399400" cy="483900"/>
          </a:xfrm>
          <a:prstGeom prst="round2SameRect">
            <a:avLst>
              <a:gd fmla="val 43421" name="adj1"/>
              <a:gd fmla="val 0" name="adj2"/>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 name="Google Shape;682;g227acbcab98_0_1854"/>
          <p:cNvSpPr txBox="1"/>
          <p:nvPr/>
        </p:nvSpPr>
        <p:spPr>
          <a:xfrm>
            <a:off x="3604275" y="4545020"/>
            <a:ext cx="2399400" cy="3996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 sz="1200">
                <a:solidFill>
                  <a:schemeClr val="lt1"/>
                </a:solidFill>
                <a:latin typeface="Montserrat"/>
                <a:ea typeface="Montserrat"/>
                <a:cs typeface="Montserrat"/>
                <a:sym typeface="Montserrat"/>
              </a:rPr>
              <a:t>FUNCTIONAL</a:t>
            </a:r>
            <a:endParaRPr b="1" sz="1200">
              <a:solidFill>
                <a:schemeClr val="lt1"/>
              </a:solidFill>
              <a:latin typeface="Montserrat"/>
              <a:ea typeface="Montserrat"/>
              <a:cs typeface="Montserrat"/>
              <a:sym typeface="Montserrat"/>
            </a:endParaRPr>
          </a:p>
          <a:p>
            <a:pPr indent="0" lvl="0" marL="0" rtl="0" algn="l">
              <a:lnSpc>
                <a:spcPct val="115000"/>
              </a:lnSpc>
              <a:spcBef>
                <a:spcPts val="0"/>
              </a:spcBef>
              <a:spcAft>
                <a:spcPts val="0"/>
              </a:spcAft>
              <a:buNone/>
            </a:pPr>
            <a:r>
              <a:t/>
            </a:r>
            <a:endParaRPr sz="1200">
              <a:solidFill>
                <a:schemeClr val="lt1"/>
              </a:solidFill>
              <a:latin typeface="Montserrat"/>
              <a:ea typeface="Montserrat"/>
              <a:cs typeface="Montserrat"/>
              <a:sym typeface="Montserrat"/>
            </a:endParaRPr>
          </a:p>
        </p:txBody>
      </p:sp>
      <p:sp>
        <p:nvSpPr>
          <p:cNvPr id="683" name="Google Shape;683;g227acbcab98_0_1854"/>
          <p:cNvSpPr txBox="1"/>
          <p:nvPr/>
        </p:nvSpPr>
        <p:spPr>
          <a:xfrm>
            <a:off x="838025" y="4545020"/>
            <a:ext cx="2399400" cy="3996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 sz="1200">
                <a:solidFill>
                  <a:schemeClr val="lt1"/>
                </a:solidFill>
                <a:latin typeface="Montserrat"/>
                <a:ea typeface="Montserrat"/>
                <a:cs typeface="Montserrat"/>
                <a:sym typeface="Montserrat"/>
              </a:rPr>
              <a:t>LUXURY</a:t>
            </a:r>
            <a:endParaRPr sz="1200">
              <a:solidFill>
                <a:schemeClr val="lt1"/>
              </a:solidFill>
              <a:latin typeface="Montserrat"/>
              <a:ea typeface="Montserrat"/>
              <a:cs typeface="Montserrat"/>
              <a:sym typeface="Montserrat"/>
            </a:endParaRPr>
          </a:p>
        </p:txBody>
      </p:sp>
      <p:sp>
        <p:nvSpPr>
          <p:cNvPr id="684" name="Google Shape;684;g227acbcab98_0_1854"/>
          <p:cNvSpPr txBox="1"/>
          <p:nvPr/>
        </p:nvSpPr>
        <p:spPr>
          <a:xfrm>
            <a:off x="6363463" y="4544395"/>
            <a:ext cx="2399400" cy="3996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 sz="1200">
                <a:solidFill>
                  <a:schemeClr val="lt1"/>
                </a:solidFill>
                <a:latin typeface="Montserrat"/>
                <a:ea typeface="Montserrat"/>
                <a:cs typeface="Montserrat"/>
                <a:sym typeface="Montserrat"/>
              </a:rPr>
              <a:t>LOYAL</a:t>
            </a:r>
            <a:endParaRPr sz="1200">
              <a:solidFill>
                <a:schemeClr val="lt1"/>
              </a:solidFill>
              <a:latin typeface="Montserrat"/>
              <a:ea typeface="Montserrat"/>
              <a:cs typeface="Montserrat"/>
              <a:sym typeface="Montserrat"/>
            </a:endParaRPr>
          </a:p>
          <a:p>
            <a:pPr indent="0" lvl="0" marL="0" rtl="0" algn="l">
              <a:lnSpc>
                <a:spcPct val="115000"/>
              </a:lnSpc>
              <a:spcBef>
                <a:spcPts val="0"/>
              </a:spcBef>
              <a:spcAft>
                <a:spcPts val="0"/>
              </a:spcAft>
              <a:buNone/>
            </a:pPr>
            <a:r>
              <a:t/>
            </a:r>
            <a:endParaRPr sz="1200">
              <a:solidFill>
                <a:schemeClr val="lt1"/>
              </a:solidFill>
              <a:latin typeface="Montserrat"/>
              <a:ea typeface="Montserrat"/>
              <a:cs typeface="Montserrat"/>
              <a:sym typeface="Montserrat"/>
            </a:endParaRPr>
          </a:p>
        </p:txBody>
      </p:sp>
      <p:sp>
        <p:nvSpPr>
          <p:cNvPr id="685" name="Google Shape;685;g227acbcab98_0_1854"/>
          <p:cNvSpPr txBox="1"/>
          <p:nvPr>
            <p:ph type="title"/>
          </p:nvPr>
        </p:nvSpPr>
        <p:spPr>
          <a:xfrm>
            <a:off x="754365" y="173025"/>
            <a:ext cx="8216700" cy="535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100">
                <a:solidFill>
                  <a:schemeClr val="dk1"/>
                </a:solidFill>
              </a:rPr>
              <a:t>All three of us see the same jacket ranked #1</a:t>
            </a:r>
            <a:endParaRPr sz="2100">
              <a:solidFill>
                <a:schemeClr val="dk1"/>
              </a:solidFill>
            </a:endParaRPr>
          </a:p>
        </p:txBody>
      </p:sp>
      <p:grpSp>
        <p:nvGrpSpPr>
          <p:cNvPr id="686" name="Google Shape;686;g227acbcab98_0_1854"/>
          <p:cNvGrpSpPr/>
          <p:nvPr/>
        </p:nvGrpSpPr>
        <p:grpSpPr>
          <a:xfrm>
            <a:off x="6572250" y="982240"/>
            <a:ext cx="1981800" cy="346500"/>
            <a:chOff x="6572250" y="982240"/>
            <a:chExt cx="1981800" cy="346500"/>
          </a:xfrm>
        </p:grpSpPr>
        <p:sp>
          <p:nvSpPr>
            <p:cNvPr id="687" name="Google Shape;687;g227acbcab98_0_1854"/>
            <p:cNvSpPr/>
            <p:nvPr/>
          </p:nvSpPr>
          <p:spPr>
            <a:xfrm>
              <a:off x="6572250" y="982240"/>
              <a:ext cx="1981800" cy="346500"/>
            </a:xfrm>
            <a:prstGeom prst="roundRect">
              <a:avLst>
                <a:gd fmla="val 50000" name="adj"/>
              </a:avLst>
            </a:prstGeom>
            <a:no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200">
                  <a:solidFill>
                    <a:schemeClr val="dk1"/>
                  </a:solidFill>
                  <a:latin typeface="Montserrat Medium"/>
                  <a:ea typeface="Montserrat Medium"/>
                  <a:cs typeface="Montserrat Medium"/>
                  <a:sym typeface="Montserrat Medium"/>
                </a:rPr>
                <a:t>black jacket</a:t>
              </a:r>
              <a:endParaRPr sz="1200">
                <a:solidFill>
                  <a:schemeClr val="dk1"/>
                </a:solidFill>
                <a:latin typeface="Montserrat Medium"/>
                <a:ea typeface="Montserrat Medium"/>
                <a:cs typeface="Montserrat Medium"/>
                <a:sym typeface="Montserrat Medium"/>
              </a:endParaRPr>
            </a:p>
          </p:txBody>
        </p:sp>
        <p:grpSp>
          <p:nvGrpSpPr>
            <p:cNvPr id="688" name="Google Shape;688;g227acbcab98_0_1854"/>
            <p:cNvGrpSpPr/>
            <p:nvPr/>
          </p:nvGrpSpPr>
          <p:grpSpPr>
            <a:xfrm>
              <a:off x="8274626" y="1075724"/>
              <a:ext cx="159572" cy="159586"/>
              <a:chOff x="868300" y="441700"/>
              <a:chExt cx="135449" cy="135449"/>
            </a:xfrm>
          </p:grpSpPr>
          <p:sp>
            <p:nvSpPr>
              <p:cNvPr id="689" name="Google Shape;689;g227acbcab98_0_1854"/>
              <p:cNvSpPr/>
              <p:nvPr/>
            </p:nvSpPr>
            <p:spPr>
              <a:xfrm>
                <a:off x="868300" y="441700"/>
                <a:ext cx="113700" cy="113700"/>
              </a:xfrm>
              <a:prstGeom prst="ellipse">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690" name="Google Shape;690;g227acbcab98_0_1854"/>
              <p:cNvCxnSpPr>
                <a:stCxn id="689" idx="5"/>
              </p:cNvCxnSpPr>
              <p:nvPr/>
            </p:nvCxnSpPr>
            <p:spPr>
              <a:xfrm>
                <a:off x="965349" y="538749"/>
                <a:ext cx="38400" cy="38400"/>
              </a:xfrm>
              <a:prstGeom prst="straightConnector1">
                <a:avLst/>
              </a:prstGeom>
              <a:noFill/>
              <a:ln cap="flat" cmpd="sng" w="9525">
                <a:solidFill>
                  <a:schemeClr val="dk2"/>
                </a:solidFill>
                <a:prstDash val="solid"/>
                <a:round/>
                <a:headEnd len="med" w="med" type="none"/>
                <a:tailEnd len="med" w="med" type="none"/>
              </a:ln>
            </p:spPr>
          </p:cxnSp>
        </p:grpSp>
      </p:grpSp>
      <p:grpSp>
        <p:nvGrpSpPr>
          <p:cNvPr id="691" name="Google Shape;691;g227acbcab98_0_1854"/>
          <p:cNvGrpSpPr/>
          <p:nvPr/>
        </p:nvGrpSpPr>
        <p:grpSpPr>
          <a:xfrm>
            <a:off x="1053898" y="1429710"/>
            <a:ext cx="1981759" cy="2339490"/>
            <a:chOff x="1476455" y="1451481"/>
            <a:chExt cx="1521738" cy="1796429"/>
          </a:xfrm>
        </p:grpSpPr>
        <p:sp>
          <p:nvSpPr>
            <p:cNvPr id="692" name="Google Shape;692;g227acbcab98_0_1854"/>
            <p:cNvSpPr/>
            <p:nvPr/>
          </p:nvSpPr>
          <p:spPr>
            <a:xfrm rot="5400000">
              <a:off x="2051074" y="2300810"/>
              <a:ext cx="374400" cy="1519800"/>
            </a:xfrm>
            <a:prstGeom prst="homePlate">
              <a:avLst>
                <a:gd fmla="val 46735"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93" name="Google Shape;693;g227acbcab98_0_1854"/>
            <p:cNvPicPr preferRelativeResize="0"/>
            <p:nvPr/>
          </p:nvPicPr>
          <p:blipFill rotWithShape="1">
            <a:blip r:embed="rId3">
              <a:alphaModFix/>
            </a:blip>
            <a:srcRect b="12477" l="0" r="0" t="2524"/>
            <a:stretch/>
          </p:blipFill>
          <p:spPr>
            <a:xfrm>
              <a:off x="1476455" y="1451481"/>
              <a:ext cx="1521738" cy="1616862"/>
            </a:xfrm>
            <a:prstGeom prst="rect">
              <a:avLst/>
            </a:prstGeom>
            <a:noFill/>
            <a:ln>
              <a:noFill/>
            </a:ln>
          </p:spPr>
        </p:pic>
      </p:grpSp>
      <p:grpSp>
        <p:nvGrpSpPr>
          <p:cNvPr id="694" name="Google Shape;694;g227acbcab98_0_1854"/>
          <p:cNvGrpSpPr/>
          <p:nvPr/>
        </p:nvGrpSpPr>
        <p:grpSpPr>
          <a:xfrm>
            <a:off x="6579710" y="1429710"/>
            <a:ext cx="1981759" cy="2339490"/>
            <a:chOff x="1476455" y="1451481"/>
            <a:chExt cx="1521738" cy="1796429"/>
          </a:xfrm>
        </p:grpSpPr>
        <p:sp>
          <p:nvSpPr>
            <p:cNvPr id="695" name="Google Shape;695;g227acbcab98_0_1854"/>
            <p:cNvSpPr/>
            <p:nvPr/>
          </p:nvSpPr>
          <p:spPr>
            <a:xfrm rot="5400000">
              <a:off x="2051074" y="2300810"/>
              <a:ext cx="374400" cy="1519800"/>
            </a:xfrm>
            <a:prstGeom prst="homePlate">
              <a:avLst>
                <a:gd fmla="val 46735"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96" name="Google Shape;696;g227acbcab98_0_1854"/>
            <p:cNvPicPr preferRelativeResize="0"/>
            <p:nvPr/>
          </p:nvPicPr>
          <p:blipFill rotWithShape="1">
            <a:blip r:embed="rId3">
              <a:alphaModFix/>
            </a:blip>
            <a:srcRect b="12477" l="0" r="0" t="2524"/>
            <a:stretch/>
          </p:blipFill>
          <p:spPr>
            <a:xfrm>
              <a:off x="1476455" y="1451481"/>
              <a:ext cx="1521738" cy="1616862"/>
            </a:xfrm>
            <a:prstGeom prst="rect">
              <a:avLst/>
            </a:prstGeom>
            <a:noFill/>
            <a:ln>
              <a:noFill/>
            </a:ln>
          </p:spPr>
        </p:pic>
      </p:grpSp>
      <p:grpSp>
        <p:nvGrpSpPr>
          <p:cNvPr id="697" name="Google Shape;697;g227acbcab98_0_1854"/>
          <p:cNvGrpSpPr/>
          <p:nvPr/>
        </p:nvGrpSpPr>
        <p:grpSpPr>
          <a:xfrm>
            <a:off x="1461351" y="3534919"/>
            <a:ext cx="1152761" cy="1155176"/>
            <a:chOff x="6986801" y="3556900"/>
            <a:chExt cx="1152761" cy="1155176"/>
          </a:xfrm>
        </p:grpSpPr>
        <p:pic>
          <p:nvPicPr>
            <p:cNvPr id="698" name="Google Shape;698;g227acbcab98_0_1854" title="Chart"/>
            <p:cNvPicPr preferRelativeResize="0"/>
            <p:nvPr/>
          </p:nvPicPr>
          <p:blipFill rotWithShape="1">
            <a:blip r:embed="rId4">
              <a:alphaModFix/>
            </a:blip>
            <a:srcRect b="3505" l="21024" r="21024" t="3505"/>
            <a:stretch/>
          </p:blipFill>
          <p:spPr>
            <a:xfrm rot="7200000">
              <a:off x="7139150" y="3713756"/>
              <a:ext cx="848064" cy="841463"/>
            </a:xfrm>
            <a:prstGeom prst="rect">
              <a:avLst/>
            </a:prstGeom>
            <a:noFill/>
            <a:ln>
              <a:noFill/>
            </a:ln>
          </p:spPr>
        </p:pic>
        <p:pic>
          <p:nvPicPr>
            <p:cNvPr id="699" name="Google Shape;699;g227acbcab98_0_1854"/>
            <p:cNvPicPr preferRelativeResize="0"/>
            <p:nvPr/>
          </p:nvPicPr>
          <p:blipFill rotWithShape="1">
            <a:blip r:embed="rId5">
              <a:alphaModFix/>
            </a:blip>
            <a:srcRect b="50476" l="43499" r="19521" t="32758"/>
            <a:stretch/>
          </p:blipFill>
          <p:spPr>
            <a:xfrm>
              <a:off x="7199566" y="3769209"/>
              <a:ext cx="727500" cy="729000"/>
            </a:xfrm>
            <a:prstGeom prst="ellipse">
              <a:avLst/>
            </a:prstGeom>
            <a:noFill/>
            <a:ln>
              <a:noFill/>
            </a:ln>
          </p:spPr>
        </p:pic>
      </p:grpSp>
      <p:grpSp>
        <p:nvGrpSpPr>
          <p:cNvPr id="700" name="Google Shape;700;g227acbcab98_0_1854"/>
          <p:cNvGrpSpPr/>
          <p:nvPr/>
        </p:nvGrpSpPr>
        <p:grpSpPr>
          <a:xfrm>
            <a:off x="3813098" y="1429710"/>
            <a:ext cx="1981759" cy="2339490"/>
            <a:chOff x="1476455" y="1451481"/>
            <a:chExt cx="1521738" cy="1796429"/>
          </a:xfrm>
        </p:grpSpPr>
        <p:sp>
          <p:nvSpPr>
            <p:cNvPr id="701" name="Google Shape;701;g227acbcab98_0_1854"/>
            <p:cNvSpPr/>
            <p:nvPr/>
          </p:nvSpPr>
          <p:spPr>
            <a:xfrm rot="5400000">
              <a:off x="2051074" y="2300810"/>
              <a:ext cx="374400" cy="1519800"/>
            </a:xfrm>
            <a:prstGeom prst="homePlate">
              <a:avLst>
                <a:gd fmla="val 46735"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02" name="Google Shape;702;g227acbcab98_0_1854"/>
            <p:cNvPicPr preferRelativeResize="0"/>
            <p:nvPr/>
          </p:nvPicPr>
          <p:blipFill rotWithShape="1">
            <a:blip r:embed="rId3">
              <a:alphaModFix/>
            </a:blip>
            <a:srcRect b="12477" l="0" r="0" t="2524"/>
            <a:stretch/>
          </p:blipFill>
          <p:spPr>
            <a:xfrm>
              <a:off x="1476455" y="1451481"/>
              <a:ext cx="1521738" cy="1616862"/>
            </a:xfrm>
            <a:prstGeom prst="rect">
              <a:avLst/>
            </a:prstGeom>
            <a:noFill/>
            <a:ln>
              <a:noFill/>
            </a:ln>
          </p:spPr>
        </p:pic>
      </p:grpSp>
      <p:grpSp>
        <p:nvGrpSpPr>
          <p:cNvPr id="703" name="Google Shape;703;g227acbcab98_0_1854"/>
          <p:cNvGrpSpPr/>
          <p:nvPr/>
        </p:nvGrpSpPr>
        <p:grpSpPr>
          <a:xfrm>
            <a:off x="3813075" y="982240"/>
            <a:ext cx="1981800" cy="346500"/>
            <a:chOff x="6572250" y="982240"/>
            <a:chExt cx="1981800" cy="346500"/>
          </a:xfrm>
        </p:grpSpPr>
        <p:sp>
          <p:nvSpPr>
            <p:cNvPr id="704" name="Google Shape;704;g227acbcab98_0_1854"/>
            <p:cNvSpPr/>
            <p:nvPr/>
          </p:nvSpPr>
          <p:spPr>
            <a:xfrm>
              <a:off x="6572250" y="982240"/>
              <a:ext cx="1981800" cy="346500"/>
            </a:xfrm>
            <a:prstGeom prst="roundRect">
              <a:avLst>
                <a:gd fmla="val 50000" name="adj"/>
              </a:avLst>
            </a:prstGeom>
            <a:no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200">
                  <a:solidFill>
                    <a:schemeClr val="dk1"/>
                  </a:solidFill>
                  <a:latin typeface="Montserrat Medium"/>
                  <a:ea typeface="Montserrat Medium"/>
                  <a:cs typeface="Montserrat Medium"/>
                  <a:sym typeface="Montserrat Medium"/>
                </a:rPr>
                <a:t>black jacket</a:t>
              </a:r>
              <a:endParaRPr sz="1200">
                <a:solidFill>
                  <a:schemeClr val="dk1"/>
                </a:solidFill>
                <a:latin typeface="Montserrat Medium"/>
                <a:ea typeface="Montserrat Medium"/>
                <a:cs typeface="Montserrat Medium"/>
                <a:sym typeface="Montserrat Medium"/>
              </a:endParaRPr>
            </a:p>
          </p:txBody>
        </p:sp>
        <p:grpSp>
          <p:nvGrpSpPr>
            <p:cNvPr id="705" name="Google Shape;705;g227acbcab98_0_1854"/>
            <p:cNvGrpSpPr/>
            <p:nvPr/>
          </p:nvGrpSpPr>
          <p:grpSpPr>
            <a:xfrm>
              <a:off x="8274626" y="1075724"/>
              <a:ext cx="159572" cy="159586"/>
              <a:chOff x="868300" y="441700"/>
              <a:chExt cx="135449" cy="135449"/>
            </a:xfrm>
          </p:grpSpPr>
          <p:sp>
            <p:nvSpPr>
              <p:cNvPr id="706" name="Google Shape;706;g227acbcab98_0_1854"/>
              <p:cNvSpPr/>
              <p:nvPr/>
            </p:nvSpPr>
            <p:spPr>
              <a:xfrm>
                <a:off x="868300" y="441700"/>
                <a:ext cx="113700" cy="113700"/>
              </a:xfrm>
              <a:prstGeom prst="ellipse">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707" name="Google Shape;707;g227acbcab98_0_1854"/>
              <p:cNvCxnSpPr>
                <a:stCxn id="706" idx="5"/>
              </p:cNvCxnSpPr>
              <p:nvPr/>
            </p:nvCxnSpPr>
            <p:spPr>
              <a:xfrm>
                <a:off x="965349" y="538749"/>
                <a:ext cx="38400" cy="38400"/>
              </a:xfrm>
              <a:prstGeom prst="straightConnector1">
                <a:avLst/>
              </a:prstGeom>
              <a:noFill/>
              <a:ln cap="flat" cmpd="sng" w="9525">
                <a:solidFill>
                  <a:schemeClr val="dk2"/>
                </a:solidFill>
                <a:prstDash val="solid"/>
                <a:round/>
                <a:headEnd len="med" w="med" type="none"/>
                <a:tailEnd len="med" w="med" type="none"/>
              </a:ln>
            </p:spPr>
          </p:cxnSp>
        </p:grpSp>
      </p:grpSp>
      <p:grpSp>
        <p:nvGrpSpPr>
          <p:cNvPr id="708" name="Google Shape;708;g227acbcab98_0_1854"/>
          <p:cNvGrpSpPr/>
          <p:nvPr/>
        </p:nvGrpSpPr>
        <p:grpSpPr>
          <a:xfrm>
            <a:off x="1054000" y="982240"/>
            <a:ext cx="1981800" cy="346500"/>
            <a:chOff x="6572250" y="982240"/>
            <a:chExt cx="1981800" cy="346500"/>
          </a:xfrm>
        </p:grpSpPr>
        <p:sp>
          <p:nvSpPr>
            <p:cNvPr id="709" name="Google Shape;709;g227acbcab98_0_1854"/>
            <p:cNvSpPr/>
            <p:nvPr/>
          </p:nvSpPr>
          <p:spPr>
            <a:xfrm>
              <a:off x="6572250" y="982240"/>
              <a:ext cx="1981800" cy="346500"/>
            </a:xfrm>
            <a:prstGeom prst="roundRect">
              <a:avLst>
                <a:gd fmla="val 50000" name="adj"/>
              </a:avLst>
            </a:prstGeom>
            <a:no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200">
                  <a:solidFill>
                    <a:schemeClr val="dk1"/>
                  </a:solidFill>
                  <a:latin typeface="Montserrat Medium"/>
                  <a:ea typeface="Montserrat Medium"/>
                  <a:cs typeface="Montserrat Medium"/>
                  <a:sym typeface="Montserrat Medium"/>
                </a:rPr>
                <a:t>black jacket</a:t>
              </a:r>
              <a:endParaRPr sz="1200">
                <a:solidFill>
                  <a:schemeClr val="dk1"/>
                </a:solidFill>
                <a:latin typeface="Montserrat Medium"/>
                <a:ea typeface="Montserrat Medium"/>
                <a:cs typeface="Montserrat Medium"/>
                <a:sym typeface="Montserrat Medium"/>
              </a:endParaRPr>
            </a:p>
          </p:txBody>
        </p:sp>
        <p:grpSp>
          <p:nvGrpSpPr>
            <p:cNvPr id="710" name="Google Shape;710;g227acbcab98_0_1854"/>
            <p:cNvGrpSpPr/>
            <p:nvPr/>
          </p:nvGrpSpPr>
          <p:grpSpPr>
            <a:xfrm>
              <a:off x="8274626" y="1075724"/>
              <a:ext cx="159572" cy="159586"/>
              <a:chOff x="868300" y="441700"/>
              <a:chExt cx="135449" cy="135449"/>
            </a:xfrm>
          </p:grpSpPr>
          <p:sp>
            <p:nvSpPr>
              <p:cNvPr id="711" name="Google Shape;711;g227acbcab98_0_1854"/>
              <p:cNvSpPr/>
              <p:nvPr/>
            </p:nvSpPr>
            <p:spPr>
              <a:xfrm>
                <a:off x="868300" y="441700"/>
                <a:ext cx="113700" cy="113700"/>
              </a:xfrm>
              <a:prstGeom prst="ellipse">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712" name="Google Shape;712;g227acbcab98_0_1854"/>
              <p:cNvCxnSpPr>
                <a:stCxn id="711" idx="5"/>
              </p:cNvCxnSpPr>
              <p:nvPr/>
            </p:nvCxnSpPr>
            <p:spPr>
              <a:xfrm>
                <a:off x="965349" y="538749"/>
                <a:ext cx="38400" cy="38400"/>
              </a:xfrm>
              <a:prstGeom prst="straightConnector1">
                <a:avLst/>
              </a:prstGeom>
              <a:noFill/>
              <a:ln cap="flat" cmpd="sng" w="9525">
                <a:solidFill>
                  <a:schemeClr val="dk2"/>
                </a:solidFill>
                <a:prstDash val="solid"/>
                <a:round/>
                <a:headEnd len="med" w="med" type="none"/>
                <a:tailEnd len="med" w="med" type="none"/>
              </a:ln>
            </p:spPr>
          </p:cxnSp>
        </p:grpSp>
      </p:grpSp>
      <p:grpSp>
        <p:nvGrpSpPr>
          <p:cNvPr id="713" name="Google Shape;713;g227acbcab98_0_1854"/>
          <p:cNvGrpSpPr/>
          <p:nvPr/>
        </p:nvGrpSpPr>
        <p:grpSpPr>
          <a:xfrm>
            <a:off x="4227646" y="3534925"/>
            <a:ext cx="1152761" cy="1155176"/>
            <a:chOff x="10958221" y="2208750"/>
            <a:chExt cx="1152761" cy="1155176"/>
          </a:xfrm>
        </p:grpSpPr>
        <p:pic>
          <p:nvPicPr>
            <p:cNvPr id="714" name="Google Shape;714;g227acbcab98_0_1854" title="Chart"/>
            <p:cNvPicPr preferRelativeResize="0"/>
            <p:nvPr/>
          </p:nvPicPr>
          <p:blipFill rotWithShape="1">
            <a:blip r:embed="rId4">
              <a:alphaModFix/>
            </a:blip>
            <a:srcRect b="3505" l="21024" r="21024" t="3505"/>
            <a:stretch/>
          </p:blipFill>
          <p:spPr>
            <a:xfrm rot="7200000">
              <a:off x="11110570" y="2365606"/>
              <a:ext cx="848064" cy="841463"/>
            </a:xfrm>
            <a:prstGeom prst="rect">
              <a:avLst/>
            </a:prstGeom>
            <a:noFill/>
            <a:ln>
              <a:noFill/>
            </a:ln>
          </p:spPr>
        </p:pic>
        <p:pic>
          <p:nvPicPr>
            <p:cNvPr id="715" name="Google Shape;715;g227acbcab98_0_1854"/>
            <p:cNvPicPr preferRelativeResize="0"/>
            <p:nvPr/>
          </p:nvPicPr>
          <p:blipFill rotWithShape="1">
            <a:blip r:embed="rId6">
              <a:alphaModFix/>
            </a:blip>
            <a:srcRect b="60178" l="13361" r="49999" t="22932"/>
            <a:stretch/>
          </p:blipFill>
          <p:spPr>
            <a:xfrm>
              <a:off x="11172343" y="2422577"/>
              <a:ext cx="727500" cy="727500"/>
            </a:xfrm>
            <a:prstGeom prst="ellipse">
              <a:avLst/>
            </a:prstGeom>
            <a:noFill/>
            <a:ln>
              <a:noFill/>
            </a:ln>
          </p:spPr>
        </p:pic>
      </p:grpSp>
      <p:grpSp>
        <p:nvGrpSpPr>
          <p:cNvPr id="716" name="Google Shape;716;g227acbcab98_0_1854"/>
          <p:cNvGrpSpPr/>
          <p:nvPr/>
        </p:nvGrpSpPr>
        <p:grpSpPr>
          <a:xfrm>
            <a:off x="6993939" y="3534925"/>
            <a:ext cx="1152761" cy="1155176"/>
            <a:chOff x="6993939" y="3405075"/>
            <a:chExt cx="1152761" cy="1155176"/>
          </a:xfrm>
        </p:grpSpPr>
        <p:pic>
          <p:nvPicPr>
            <p:cNvPr id="717" name="Google Shape;717;g227acbcab98_0_1854" title="Chart"/>
            <p:cNvPicPr preferRelativeResize="0"/>
            <p:nvPr/>
          </p:nvPicPr>
          <p:blipFill rotWithShape="1">
            <a:blip r:embed="rId4">
              <a:alphaModFix/>
            </a:blip>
            <a:srcRect b="3505" l="21024" r="21024" t="3505"/>
            <a:stretch/>
          </p:blipFill>
          <p:spPr>
            <a:xfrm rot="7200000">
              <a:off x="7146287" y="3561931"/>
              <a:ext cx="848064" cy="841463"/>
            </a:xfrm>
            <a:prstGeom prst="rect">
              <a:avLst/>
            </a:prstGeom>
            <a:noFill/>
            <a:ln>
              <a:noFill/>
            </a:ln>
          </p:spPr>
        </p:pic>
        <p:pic>
          <p:nvPicPr>
            <p:cNvPr id="718" name="Google Shape;718;g227acbcab98_0_1854"/>
            <p:cNvPicPr preferRelativeResize="0"/>
            <p:nvPr/>
          </p:nvPicPr>
          <p:blipFill rotWithShape="1">
            <a:blip r:embed="rId7">
              <a:alphaModFix/>
            </a:blip>
            <a:srcRect b="42013" l="36902" r="30201" t="33264"/>
            <a:stretch/>
          </p:blipFill>
          <p:spPr>
            <a:xfrm>
              <a:off x="7209979" y="3620821"/>
              <a:ext cx="727500" cy="727500"/>
            </a:xfrm>
            <a:prstGeom prst="ellipse">
              <a:avLst/>
            </a:prstGeom>
            <a:noFill/>
            <a:ln>
              <a:noFill/>
            </a:ln>
          </p:spPr>
        </p:pic>
      </p:gr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2" name="Shape 722"/>
        <p:cNvGrpSpPr/>
        <p:nvPr/>
      </p:nvGrpSpPr>
      <p:grpSpPr>
        <a:xfrm>
          <a:off x="0" y="0"/>
          <a:ext cx="0" cy="0"/>
          <a:chOff x="0" y="0"/>
          <a:chExt cx="0" cy="0"/>
        </a:xfrm>
      </p:grpSpPr>
      <p:grpSp>
        <p:nvGrpSpPr>
          <p:cNvPr id="723" name="Google Shape;723;g227acbcab98_0_1891"/>
          <p:cNvGrpSpPr/>
          <p:nvPr/>
        </p:nvGrpSpPr>
        <p:grpSpPr>
          <a:xfrm>
            <a:off x="3813125" y="1429701"/>
            <a:ext cx="1981725" cy="2339499"/>
            <a:chOff x="3813125" y="1429701"/>
            <a:chExt cx="1981725" cy="2339499"/>
          </a:xfrm>
        </p:grpSpPr>
        <p:sp>
          <p:nvSpPr>
            <p:cNvPr id="724" name="Google Shape;724;g227acbcab98_0_1891"/>
            <p:cNvSpPr/>
            <p:nvPr/>
          </p:nvSpPr>
          <p:spPr>
            <a:xfrm rot="5400000">
              <a:off x="4561424" y="2535791"/>
              <a:ext cx="487581" cy="1979236"/>
            </a:xfrm>
            <a:prstGeom prst="homePlate">
              <a:avLst>
                <a:gd fmla="val 46735"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25" name="Google Shape;725;g227acbcab98_0_1891"/>
            <p:cNvPicPr preferRelativeResize="0"/>
            <p:nvPr/>
          </p:nvPicPr>
          <p:blipFill rotWithShape="1">
            <a:blip r:embed="rId3">
              <a:alphaModFix/>
            </a:blip>
            <a:srcRect b="13784" l="0" r="0" t="1232"/>
            <a:stretch/>
          </p:blipFill>
          <p:spPr>
            <a:xfrm>
              <a:off x="3813125" y="1429701"/>
              <a:ext cx="1981725" cy="2105225"/>
            </a:xfrm>
            <a:prstGeom prst="rect">
              <a:avLst/>
            </a:prstGeom>
            <a:noFill/>
            <a:ln>
              <a:noFill/>
            </a:ln>
          </p:spPr>
        </p:pic>
      </p:grpSp>
      <p:sp>
        <p:nvSpPr>
          <p:cNvPr id="726" name="Google Shape;726;g227acbcab98_0_1891"/>
          <p:cNvSpPr/>
          <p:nvPr/>
        </p:nvSpPr>
        <p:spPr>
          <a:xfrm>
            <a:off x="6363486" y="804925"/>
            <a:ext cx="2399400" cy="4153500"/>
          </a:xfrm>
          <a:prstGeom prst="roundRect">
            <a:avLst>
              <a:gd fmla="val 10844" name="adj"/>
            </a:avLst>
          </a:prstGeom>
          <a:no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 name="Google Shape;727;g227acbcab98_0_1891"/>
          <p:cNvSpPr/>
          <p:nvPr/>
        </p:nvSpPr>
        <p:spPr>
          <a:xfrm>
            <a:off x="3604337" y="804925"/>
            <a:ext cx="2399400" cy="4153500"/>
          </a:xfrm>
          <a:prstGeom prst="roundRect">
            <a:avLst>
              <a:gd fmla="val 10844" name="adj"/>
            </a:avLst>
          </a:prstGeom>
          <a:no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8" name="Google Shape;728;g227acbcab98_0_1891"/>
          <p:cNvSpPr/>
          <p:nvPr/>
        </p:nvSpPr>
        <p:spPr>
          <a:xfrm>
            <a:off x="845075" y="804925"/>
            <a:ext cx="2399400" cy="4153500"/>
          </a:xfrm>
          <a:prstGeom prst="roundRect">
            <a:avLst>
              <a:gd fmla="val 10844" name="adj"/>
            </a:avLst>
          </a:prstGeom>
          <a:no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 name="Google Shape;729;g227acbcab98_0_1891"/>
          <p:cNvSpPr/>
          <p:nvPr/>
        </p:nvSpPr>
        <p:spPr>
          <a:xfrm rot="10800000">
            <a:off x="3604325" y="4475950"/>
            <a:ext cx="2399400" cy="483900"/>
          </a:xfrm>
          <a:prstGeom prst="round2SameRect">
            <a:avLst>
              <a:gd fmla="val 43421" name="adj1"/>
              <a:gd fmla="val 0" name="adj2"/>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 name="Google Shape;730;g227acbcab98_0_1891"/>
          <p:cNvSpPr/>
          <p:nvPr/>
        </p:nvSpPr>
        <p:spPr>
          <a:xfrm rot="10800000">
            <a:off x="845075" y="4475950"/>
            <a:ext cx="2399400" cy="483900"/>
          </a:xfrm>
          <a:prstGeom prst="round2SameRect">
            <a:avLst>
              <a:gd fmla="val 43421" name="adj1"/>
              <a:gd fmla="val 0" name="adj2"/>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 name="Google Shape;731;g227acbcab98_0_1891"/>
          <p:cNvSpPr/>
          <p:nvPr/>
        </p:nvSpPr>
        <p:spPr>
          <a:xfrm rot="10800000">
            <a:off x="6363575" y="4475950"/>
            <a:ext cx="2399400" cy="483900"/>
          </a:xfrm>
          <a:prstGeom prst="round2SameRect">
            <a:avLst>
              <a:gd fmla="val 43421" name="adj1"/>
              <a:gd fmla="val 0" name="adj2"/>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2" name="Google Shape;732;g227acbcab98_0_1891"/>
          <p:cNvSpPr txBox="1"/>
          <p:nvPr/>
        </p:nvSpPr>
        <p:spPr>
          <a:xfrm>
            <a:off x="3604275" y="4545020"/>
            <a:ext cx="2399400" cy="3996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 sz="1200">
                <a:solidFill>
                  <a:schemeClr val="lt1"/>
                </a:solidFill>
                <a:latin typeface="Montserrat"/>
                <a:ea typeface="Montserrat"/>
                <a:cs typeface="Montserrat"/>
                <a:sym typeface="Montserrat"/>
              </a:rPr>
              <a:t>FUNCTIONAL</a:t>
            </a:r>
            <a:endParaRPr b="1" sz="1200">
              <a:solidFill>
                <a:schemeClr val="lt1"/>
              </a:solidFill>
              <a:latin typeface="Montserrat"/>
              <a:ea typeface="Montserrat"/>
              <a:cs typeface="Montserrat"/>
              <a:sym typeface="Montserrat"/>
            </a:endParaRPr>
          </a:p>
          <a:p>
            <a:pPr indent="0" lvl="0" marL="0" rtl="0" algn="l">
              <a:lnSpc>
                <a:spcPct val="115000"/>
              </a:lnSpc>
              <a:spcBef>
                <a:spcPts val="0"/>
              </a:spcBef>
              <a:spcAft>
                <a:spcPts val="0"/>
              </a:spcAft>
              <a:buNone/>
            </a:pPr>
            <a:r>
              <a:t/>
            </a:r>
            <a:endParaRPr sz="1200">
              <a:solidFill>
                <a:schemeClr val="lt1"/>
              </a:solidFill>
              <a:latin typeface="Montserrat"/>
              <a:ea typeface="Montserrat"/>
              <a:cs typeface="Montserrat"/>
              <a:sym typeface="Montserrat"/>
            </a:endParaRPr>
          </a:p>
        </p:txBody>
      </p:sp>
      <p:sp>
        <p:nvSpPr>
          <p:cNvPr id="733" name="Google Shape;733;g227acbcab98_0_1891"/>
          <p:cNvSpPr txBox="1"/>
          <p:nvPr/>
        </p:nvSpPr>
        <p:spPr>
          <a:xfrm>
            <a:off x="838025" y="4545020"/>
            <a:ext cx="2399400" cy="3996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 sz="1200">
                <a:solidFill>
                  <a:schemeClr val="lt1"/>
                </a:solidFill>
                <a:latin typeface="Montserrat"/>
                <a:ea typeface="Montserrat"/>
                <a:cs typeface="Montserrat"/>
                <a:sym typeface="Montserrat"/>
              </a:rPr>
              <a:t>LUXURY</a:t>
            </a:r>
            <a:endParaRPr sz="1200">
              <a:solidFill>
                <a:schemeClr val="lt1"/>
              </a:solidFill>
              <a:latin typeface="Montserrat"/>
              <a:ea typeface="Montserrat"/>
              <a:cs typeface="Montserrat"/>
              <a:sym typeface="Montserrat"/>
            </a:endParaRPr>
          </a:p>
        </p:txBody>
      </p:sp>
      <p:sp>
        <p:nvSpPr>
          <p:cNvPr id="734" name="Google Shape;734;g227acbcab98_0_1891"/>
          <p:cNvSpPr txBox="1"/>
          <p:nvPr/>
        </p:nvSpPr>
        <p:spPr>
          <a:xfrm>
            <a:off x="6363463" y="4544395"/>
            <a:ext cx="2399400" cy="3996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 sz="1200">
                <a:solidFill>
                  <a:schemeClr val="lt1"/>
                </a:solidFill>
                <a:latin typeface="Montserrat"/>
                <a:ea typeface="Montserrat"/>
                <a:cs typeface="Montserrat"/>
                <a:sym typeface="Montserrat"/>
              </a:rPr>
              <a:t>LOYAL</a:t>
            </a:r>
            <a:endParaRPr sz="1200">
              <a:solidFill>
                <a:schemeClr val="lt1"/>
              </a:solidFill>
              <a:latin typeface="Montserrat"/>
              <a:ea typeface="Montserrat"/>
              <a:cs typeface="Montserrat"/>
              <a:sym typeface="Montserrat"/>
            </a:endParaRPr>
          </a:p>
          <a:p>
            <a:pPr indent="0" lvl="0" marL="0" rtl="0" algn="l">
              <a:lnSpc>
                <a:spcPct val="115000"/>
              </a:lnSpc>
              <a:spcBef>
                <a:spcPts val="0"/>
              </a:spcBef>
              <a:spcAft>
                <a:spcPts val="0"/>
              </a:spcAft>
              <a:buNone/>
            </a:pPr>
            <a:r>
              <a:t/>
            </a:r>
            <a:endParaRPr sz="1200">
              <a:solidFill>
                <a:schemeClr val="lt1"/>
              </a:solidFill>
              <a:latin typeface="Montserrat"/>
              <a:ea typeface="Montserrat"/>
              <a:cs typeface="Montserrat"/>
              <a:sym typeface="Montserrat"/>
            </a:endParaRPr>
          </a:p>
        </p:txBody>
      </p:sp>
      <p:grpSp>
        <p:nvGrpSpPr>
          <p:cNvPr id="735" name="Google Shape;735;g227acbcab98_0_1891"/>
          <p:cNvGrpSpPr/>
          <p:nvPr/>
        </p:nvGrpSpPr>
        <p:grpSpPr>
          <a:xfrm>
            <a:off x="6572250" y="982240"/>
            <a:ext cx="1981800" cy="346500"/>
            <a:chOff x="6572250" y="982240"/>
            <a:chExt cx="1981800" cy="346500"/>
          </a:xfrm>
        </p:grpSpPr>
        <p:sp>
          <p:nvSpPr>
            <p:cNvPr id="736" name="Google Shape;736;g227acbcab98_0_1891"/>
            <p:cNvSpPr/>
            <p:nvPr/>
          </p:nvSpPr>
          <p:spPr>
            <a:xfrm>
              <a:off x="6572250" y="982240"/>
              <a:ext cx="1981800" cy="346500"/>
            </a:xfrm>
            <a:prstGeom prst="roundRect">
              <a:avLst>
                <a:gd fmla="val 50000" name="adj"/>
              </a:avLst>
            </a:prstGeom>
            <a:no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200">
                  <a:solidFill>
                    <a:schemeClr val="dk1"/>
                  </a:solidFill>
                  <a:latin typeface="Montserrat Medium"/>
                  <a:ea typeface="Montserrat Medium"/>
                  <a:cs typeface="Montserrat Medium"/>
                  <a:sym typeface="Montserrat Medium"/>
                </a:rPr>
                <a:t>black jacket</a:t>
              </a:r>
              <a:endParaRPr sz="1200">
                <a:solidFill>
                  <a:schemeClr val="dk1"/>
                </a:solidFill>
                <a:latin typeface="Montserrat Medium"/>
                <a:ea typeface="Montserrat Medium"/>
                <a:cs typeface="Montserrat Medium"/>
                <a:sym typeface="Montserrat Medium"/>
              </a:endParaRPr>
            </a:p>
          </p:txBody>
        </p:sp>
        <p:grpSp>
          <p:nvGrpSpPr>
            <p:cNvPr id="737" name="Google Shape;737;g227acbcab98_0_1891"/>
            <p:cNvGrpSpPr/>
            <p:nvPr/>
          </p:nvGrpSpPr>
          <p:grpSpPr>
            <a:xfrm>
              <a:off x="8274626" y="1075724"/>
              <a:ext cx="159572" cy="159586"/>
              <a:chOff x="868300" y="441700"/>
              <a:chExt cx="135449" cy="135449"/>
            </a:xfrm>
          </p:grpSpPr>
          <p:sp>
            <p:nvSpPr>
              <p:cNvPr id="738" name="Google Shape;738;g227acbcab98_0_1891"/>
              <p:cNvSpPr/>
              <p:nvPr/>
            </p:nvSpPr>
            <p:spPr>
              <a:xfrm>
                <a:off x="868300" y="441700"/>
                <a:ext cx="113700" cy="113700"/>
              </a:xfrm>
              <a:prstGeom prst="ellipse">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739" name="Google Shape;739;g227acbcab98_0_1891"/>
              <p:cNvCxnSpPr>
                <a:stCxn id="738" idx="5"/>
              </p:cNvCxnSpPr>
              <p:nvPr/>
            </p:nvCxnSpPr>
            <p:spPr>
              <a:xfrm>
                <a:off x="965349" y="538749"/>
                <a:ext cx="38400" cy="38400"/>
              </a:xfrm>
              <a:prstGeom prst="straightConnector1">
                <a:avLst/>
              </a:prstGeom>
              <a:noFill/>
              <a:ln cap="flat" cmpd="sng" w="9525">
                <a:solidFill>
                  <a:schemeClr val="dk2"/>
                </a:solidFill>
                <a:prstDash val="solid"/>
                <a:round/>
                <a:headEnd len="med" w="med" type="none"/>
                <a:tailEnd len="med" w="med" type="none"/>
              </a:ln>
            </p:spPr>
          </p:cxnSp>
        </p:grpSp>
      </p:grpSp>
      <p:grpSp>
        <p:nvGrpSpPr>
          <p:cNvPr id="740" name="Google Shape;740;g227acbcab98_0_1891"/>
          <p:cNvGrpSpPr/>
          <p:nvPr/>
        </p:nvGrpSpPr>
        <p:grpSpPr>
          <a:xfrm>
            <a:off x="1053898" y="1429710"/>
            <a:ext cx="1981759" cy="2339490"/>
            <a:chOff x="1476455" y="1451481"/>
            <a:chExt cx="1521738" cy="1796429"/>
          </a:xfrm>
        </p:grpSpPr>
        <p:sp>
          <p:nvSpPr>
            <p:cNvPr id="741" name="Google Shape;741;g227acbcab98_0_1891"/>
            <p:cNvSpPr/>
            <p:nvPr/>
          </p:nvSpPr>
          <p:spPr>
            <a:xfrm rot="5400000">
              <a:off x="2051074" y="2300810"/>
              <a:ext cx="374400" cy="1519800"/>
            </a:xfrm>
            <a:prstGeom prst="homePlate">
              <a:avLst>
                <a:gd fmla="val 46735"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42" name="Google Shape;742;g227acbcab98_0_1891"/>
            <p:cNvPicPr preferRelativeResize="0"/>
            <p:nvPr/>
          </p:nvPicPr>
          <p:blipFill rotWithShape="1">
            <a:blip r:embed="rId4">
              <a:alphaModFix/>
            </a:blip>
            <a:srcRect b="12477" l="0" r="0" t="2524"/>
            <a:stretch/>
          </p:blipFill>
          <p:spPr>
            <a:xfrm>
              <a:off x="1476455" y="1451481"/>
              <a:ext cx="1521738" cy="1616862"/>
            </a:xfrm>
            <a:prstGeom prst="rect">
              <a:avLst/>
            </a:prstGeom>
            <a:noFill/>
            <a:ln>
              <a:noFill/>
            </a:ln>
          </p:spPr>
        </p:pic>
      </p:grpSp>
      <p:grpSp>
        <p:nvGrpSpPr>
          <p:cNvPr id="743" name="Google Shape;743;g227acbcab98_0_1891"/>
          <p:cNvGrpSpPr/>
          <p:nvPr/>
        </p:nvGrpSpPr>
        <p:grpSpPr>
          <a:xfrm>
            <a:off x="1461351" y="3534919"/>
            <a:ext cx="1152761" cy="1155176"/>
            <a:chOff x="6986801" y="3556900"/>
            <a:chExt cx="1152761" cy="1155176"/>
          </a:xfrm>
        </p:grpSpPr>
        <p:pic>
          <p:nvPicPr>
            <p:cNvPr id="744" name="Google Shape;744;g227acbcab98_0_1891" title="Chart"/>
            <p:cNvPicPr preferRelativeResize="0"/>
            <p:nvPr/>
          </p:nvPicPr>
          <p:blipFill rotWithShape="1">
            <a:blip r:embed="rId5">
              <a:alphaModFix/>
            </a:blip>
            <a:srcRect b="3505" l="21024" r="21024" t="3505"/>
            <a:stretch/>
          </p:blipFill>
          <p:spPr>
            <a:xfrm rot="7200000">
              <a:off x="7139150" y="3713756"/>
              <a:ext cx="848064" cy="841463"/>
            </a:xfrm>
            <a:prstGeom prst="rect">
              <a:avLst/>
            </a:prstGeom>
            <a:noFill/>
            <a:ln>
              <a:noFill/>
            </a:ln>
          </p:spPr>
        </p:pic>
        <p:pic>
          <p:nvPicPr>
            <p:cNvPr id="745" name="Google Shape;745;g227acbcab98_0_1891"/>
            <p:cNvPicPr preferRelativeResize="0"/>
            <p:nvPr/>
          </p:nvPicPr>
          <p:blipFill rotWithShape="1">
            <a:blip r:embed="rId6">
              <a:alphaModFix/>
            </a:blip>
            <a:srcRect b="50476" l="43499" r="19521" t="32758"/>
            <a:stretch/>
          </p:blipFill>
          <p:spPr>
            <a:xfrm>
              <a:off x="7199566" y="3769209"/>
              <a:ext cx="727500" cy="729000"/>
            </a:xfrm>
            <a:prstGeom prst="ellipse">
              <a:avLst/>
            </a:prstGeom>
            <a:noFill/>
            <a:ln>
              <a:noFill/>
            </a:ln>
          </p:spPr>
        </p:pic>
      </p:grpSp>
      <p:grpSp>
        <p:nvGrpSpPr>
          <p:cNvPr id="746" name="Google Shape;746;g227acbcab98_0_1891"/>
          <p:cNvGrpSpPr/>
          <p:nvPr/>
        </p:nvGrpSpPr>
        <p:grpSpPr>
          <a:xfrm>
            <a:off x="3813075" y="982240"/>
            <a:ext cx="1981800" cy="346500"/>
            <a:chOff x="6572250" y="982240"/>
            <a:chExt cx="1981800" cy="346500"/>
          </a:xfrm>
        </p:grpSpPr>
        <p:sp>
          <p:nvSpPr>
            <p:cNvPr id="747" name="Google Shape;747;g227acbcab98_0_1891"/>
            <p:cNvSpPr/>
            <p:nvPr/>
          </p:nvSpPr>
          <p:spPr>
            <a:xfrm>
              <a:off x="6572250" y="982240"/>
              <a:ext cx="1981800" cy="346500"/>
            </a:xfrm>
            <a:prstGeom prst="roundRect">
              <a:avLst>
                <a:gd fmla="val 50000" name="adj"/>
              </a:avLst>
            </a:prstGeom>
            <a:no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200">
                  <a:solidFill>
                    <a:schemeClr val="dk1"/>
                  </a:solidFill>
                  <a:latin typeface="Montserrat Medium"/>
                  <a:ea typeface="Montserrat Medium"/>
                  <a:cs typeface="Montserrat Medium"/>
                  <a:sym typeface="Montserrat Medium"/>
                </a:rPr>
                <a:t>black jacket</a:t>
              </a:r>
              <a:endParaRPr sz="1200">
                <a:solidFill>
                  <a:schemeClr val="dk1"/>
                </a:solidFill>
                <a:latin typeface="Montserrat Medium"/>
                <a:ea typeface="Montserrat Medium"/>
                <a:cs typeface="Montserrat Medium"/>
                <a:sym typeface="Montserrat Medium"/>
              </a:endParaRPr>
            </a:p>
          </p:txBody>
        </p:sp>
        <p:grpSp>
          <p:nvGrpSpPr>
            <p:cNvPr id="748" name="Google Shape;748;g227acbcab98_0_1891"/>
            <p:cNvGrpSpPr/>
            <p:nvPr/>
          </p:nvGrpSpPr>
          <p:grpSpPr>
            <a:xfrm>
              <a:off x="8274626" y="1075724"/>
              <a:ext cx="159572" cy="159586"/>
              <a:chOff x="868300" y="441700"/>
              <a:chExt cx="135449" cy="135449"/>
            </a:xfrm>
          </p:grpSpPr>
          <p:sp>
            <p:nvSpPr>
              <p:cNvPr id="749" name="Google Shape;749;g227acbcab98_0_1891"/>
              <p:cNvSpPr/>
              <p:nvPr/>
            </p:nvSpPr>
            <p:spPr>
              <a:xfrm>
                <a:off x="868300" y="441700"/>
                <a:ext cx="113700" cy="113700"/>
              </a:xfrm>
              <a:prstGeom prst="ellipse">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750" name="Google Shape;750;g227acbcab98_0_1891"/>
              <p:cNvCxnSpPr>
                <a:stCxn id="749" idx="5"/>
              </p:cNvCxnSpPr>
              <p:nvPr/>
            </p:nvCxnSpPr>
            <p:spPr>
              <a:xfrm>
                <a:off x="965349" y="538749"/>
                <a:ext cx="38400" cy="38400"/>
              </a:xfrm>
              <a:prstGeom prst="straightConnector1">
                <a:avLst/>
              </a:prstGeom>
              <a:noFill/>
              <a:ln cap="flat" cmpd="sng" w="9525">
                <a:solidFill>
                  <a:schemeClr val="dk2"/>
                </a:solidFill>
                <a:prstDash val="solid"/>
                <a:round/>
                <a:headEnd len="med" w="med" type="none"/>
                <a:tailEnd len="med" w="med" type="none"/>
              </a:ln>
            </p:spPr>
          </p:cxnSp>
        </p:grpSp>
      </p:grpSp>
      <p:grpSp>
        <p:nvGrpSpPr>
          <p:cNvPr id="751" name="Google Shape;751;g227acbcab98_0_1891"/>
          <p:cNvGrpSpPr/>
          <p:nvPr/>
        </p:nvGrpSpPr>
        <p:grpSpPr>
          <a:xfrm>
            <a:off x="1054000" y="982240"/>
            <a:ext cx="1981800" cy="346500"/>
            <a:chOff x="6572250" y="982240"/>
            <a:chExt cx="1981800" cy="346500"/>
          </a:xfrm>
        </p:grpSpPr>
        <p:sp>
          <p:nvSpPr>
            <p:cNvPr id="752" name="Google Shape;752;g227acbcab98_0_1891"/>
            <p:cNvSpPr/>
            <p:nvPr/>
          </p:nvSpPr>
          <p:spPr>
            <a:xfrm>
              <a:off x="6572250" y="982240"/>
              <a:ext cx="1981800" cy="346500"/>
            </a:xfrm>
            <a:prstGeom prst="roundRect">
              <a:avLst>
                <a:gd fmla="val 50000" name="adj"/>
              </a:avLst>
            </a:prstGeom>
            <a:no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200">
                  <a:solidFill>
                    <a:schemeClr val="dk1"/>
                  </a:solidFill>
                  <a:latin typeface="Montserrat Medium"/>
                  <a:ea typeface="Montserrat Medium"/>
                  <a:cs typeface="Montserrat Medium"/>
                  <a:sym typeface="Montserrat Medium"/>
                </a:rPr>
                <a:t>black jacket</a:t>
              </a:r>
              <a:endParaRPr sz="1200">
                <a:solidFill>
                  <a:schemeClr val="dk1"/>
                </a:solidFill>
                <a:latin typeface="Montserrat Medium"/>
                <a:ea typeface="Montserrat Medium"/>
                <a:cs typeface="Montserrat Medium"/>
                <a:sym typeface="Montserrat Medium"/>
              </a:endParaRPr>
            </a:p>
          </p:txBody>
        </p:sp>
        <p:grpSp>
          <p:nvGrpSpPr>
            <p:cNvPr id="753" name="Google Shape;753;g227acbcab98_0_1891"/>
            <p:cNvGrpSpPr/>
            <p:nvPr/>
          </p:nvGrpSpPr>
          <p:grpSpPr>
            <a:xfrm>
              <a:off x="8274626" y="1075724"/>
              <a:ext cx="159572" cy="159586"/>
              <a:chOff x="868300" y="441700"/>
              <a:chExt cx="135449" cy="135449"/>
            </a:xfrm>
          </p:grpSpPr>
          <p:sp>
            <p:nvSpPr>
              <p:cNvPr id="754" name="Google Shape;754;g227acbcab98_0_1891"/>
              <p:cNvSpPr/>
              <p:nvPr/>
            </p:nvSpPr>
            <p:spPr>
              <a:xfrm>
                <a:off x="868300" y="441700"/>
                <a:ext cx="113700" cy="113700"/>
              </a:xfrm>
              <a:prstGeom prst="ellipse">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755" name="Google Shape;755;g227acbcab98_0_1891"/>
              <p:cNvCxnSpPr>
                <a:stCxn id="754" idx="5"/>
              </p:cNvCxnSpPr>
              <p:nvPr/>
            </p:nvCxnSpPr>
            <p:spPr>
              <a:xfrm>
                <a:off x="965349" y="538749"/>
                <a:ext cx="38400" cy="38400"/>
              </a:xfrm>
              <a:prstGeom prst="straightConnector1">
                <a:avLst/>
              </a:prstGeom>
              <a:noFill/>
              <a:ln cap="flat" cmpd="sng" w="9525">
                <a:solidFill>
                  <a:schemeClr val="dk2"/>
                </a:solidFill>
                <a:prstDash val="solid"/>
                <a:round/>
                <a:headEnd len="med" w="med" type="none"/>
                <a:tailEnd len="med" w="med" type="none"/>
              </a:ln>
            </p:spPr>
          </p:cxnSp>
        </p:grpSp>
      </p:grpSp>
      <p:grpSp>
        <p:nvGrpSpPr>
          <p:cNvPr id="756" name="Google Shape;756;g227acbcab98_0_1891"/>
          <p:cNvGrpSpPr/>
          <p:nvPr/>
        </p:nvGrpSpPr>
        <p:grpSpPr>
          <a:xfrm>
            <a:off x="6572400" y="1429700"/>
            <a:ext cx="1989045" cy="2339500"/>
            <a:chOff x="6572400" y="1429700"/>
            <a:chExt cx="1989045" cy="2339500"/>
          </a:xfrm>
        </p:grpSpPr>
        <p:sp>
          <p:nvSpPr>
            <p:cNvPr id="757" name="Google Shape;757;g227acbcab98_0_1891"/>
            <p:cNvSpPr/>
            <p:nvPr/>
          </p:nvSpPr>
          <p:spPr>
            <a:xfrm rot="5400000">
              <a:off x="7328037" y="2535791"/>
              <a:ext cx="487581" cy="1979236"/>
            </a:xfrm>
            <a:prstGeom prst="homePlate">
              <a:avLst>
                <a:gd fmla="val 46735"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58" name="Google Shape;758;g227acbcab98_0_1891"/>
            <p:cNvPicPr preferRelativeResize="0"/>
            <p:nvPr/>
          </p:nvPicPr>
          <p:blipFill rotWithShape="1">
            <a:blip r:embed="rId7">
              <a:alphaModFix/>
            </a:blip>
            <a:srcRect b="12254" l="0" r="0" t="2761"/>
            <a:stretch/>
          </p:blipFill>
          <p:spPr>
            <a:xfrm>
              <a:off x="6572400" y="1429700"/>
              <a:ext cx="1981725" cy="2105225"/>
            </a:xfrm>
            <a:prstGeom prst="rect">
              <a:avLst/>
            </a:prstGeom>
            <a:noFill/>
            <a:ln>
              <a:noFill/>
            </a:ln>
          </p:spPr>
        </p:pic>
      </p:grpSp>
      <p:grpSp>
        <p:nvGrpSpPr>
          <p:cNvPr id="759" name="Google Shape;759;g227acbcab98_0_1891"/>
          <p:cNvGrpSpPr/>
          <p:nvPr/>
        </p:nvGrpSpPr>
        <p:grpSpPr>
          <a:xfrm>
            <a:off x="4227646" y="3534925"/>
            <a:ext cx="1152761" cy="1155176"/>
            <a:chOff x="10958221" y="2208750"/>
            <a:chExt cx="1152761" cy="1155176"/>
          </a:xfrm>
        </p:grpSpPr>
        <p:pic>
          <p:nvPicPr>
            <p:cNvPr id="760" name="Google Shape;760;g227acbcab98_0_1891" title="Chart"/>
            <p:cNvPicPr preferRelativeResize="0"/>
            <p:nvPr/>
          </p:nvPicPr>
          <p:blipFill rotWithShape="1">
            <a:blip r:embed="rId5">
              <a:alphaModFix/>
            </a:blip>
            <a:srcRect b="3505" l="21024" r="21024" t="3505"/>
            <a:stretch/>
          </p:blipFill>
          <p:spPr>
            <a:xfrm rot="7200000">
              <a:off x="11110570" y="2365606"/>
              <a:ext cx="848064" cy="841463"/>
            </a:xfrm>
            <a:prstGeom prst="rect">
              <a:avLst/>
            </a:prstGeom>
            <a:noFill/>
            <a:ln>
              <a:noFill/>
            </a:ln>
          </p:spPr>
        </p:pic>
        <p:pic>
          <p:nvPicPr>
            <p:cNvPr id="761" name="Google Shape;761;g227acbcab98_0_1891"/>
            <p:cNvPicPr preferRelativeResize="0"/>
            <p:nvPr/>
          </p:nvPicPr>
          <p:blipFill rotWithShape="1">
            <a:blip r:embed="rId8">
              <a:alphaModFix/>
            </a:blip>
            <a:srcRect b="60178" l="13361" r="49999" t="22932"/>
            <a:stretch/>
          </p:blipFill>
          <p:spPr>
            <a:xfrm>
              <a:off x="11172343" y="2422577"/>
              <a:ext cx="727500" cy="727500"/>
            </a:xfrm>
            <a:prstGeom prst="ellipse">
              <a:avLst/>
            </a:prstGeom>
            <a:noFill/>
            <a:ln>
              <a:noFill/>
            </a:ln>
          </p:spPr>
        </p:pic>
      </p:grpSp>
      <p:grpSp>
        <p:nvGrpSpPr>
          <p:cNvPr id="762" name="Google Shape;762;g227acbcab98_0_1891"/>
          <p:cNvGrpSpPr/>
          <p:nvPr/>
        </p:nvGrpSpPr>
        <p:grpSpPr>
          <a:xfrm>
            <a:off x="6993939" y="3534925"/>
            <a:ext cx="1152761" cy="1155176"/>
            <a:chOff x="6993939" y="3405075"/>
            <a:chExt cx="1152761" cy="1155176"/>
          </a:xfrm>
        </p:grpSpPr>
        <p:pic>
          <p:nvPicPr>
            <p:cNvPr id="763" name="Google Shape;763;g227acbcab98_0_1891" title="Chart"/>
            <p:cNvPicPr preferRelativeResize="0"/>
            <p:nvPr/>
          </p:nvPicPr>
          <p:blipFill rotWithShape="1">
            <a:blip r:embed="rId5">
              <a:alphaModFix/>
            </a:blip>
            <a:srcRect b="3505" l="21024" r="21024" t="3505"/>
            <a:stretch/>
          </p:blipFill>
          <p:spPr>
            <a:xfrm rot="7200000">
              <a:off x="7146287" y="3561931"/>
              <a:ext cx="848064" cy="841463"/>
            </a:xfrm>
            <a:prstGeom prst="rect">
              <a:avLst/>
            </a:prstGeom>
            <a:noFill/>
            <a:ln>
              <a:noFill/>
            </a:ln>
          </p:spPr>
        </p:pic>
        <p:pic>
          <p:nvPicPr>
            <p:cNvPr id="764" name="Google Shape;764;g227acbcab98_0_1891"/>
            <p:cNvPicPr preferRelativeResize="0"/>
            <p:nvPr/>
          </p:nvPicPr>
          <p:blipFill rotWithShape="1">
            <a:blip r:embed="rId9">
              <a:alphaModFix/>
            </a:blip>
            <a:srcRect b="42013" l="36902" r="30201" t="33264"/>
            <a:stretch/>
          </p:blipFill>
          <p:spPr>
            <a:xfrm>
              <a:off x="7209979" y="3620821"/>
              <a:ext cx="727500" cy="727500"/>
            </a:xfrm>
            <a:prstGeom prst="ellipse">
              <a:avLst/>
            </a:prstGeom>
            <a:noFill/>
            <a:ln>
              <a:noFill/>
            </a:ln>
          </p:spPr>
        </p:pic>
      </p:grpSp>
      <p:sp>
        <p:nvSpPr>
          <p:cNvPr id="765" name="Google Shape;765;g227acbcab98_0_1891"/>
          <p:cNvSpPr txBox="1"/>
          <p:nvPr>
            <p:ph type="title"/>
          </p:nvPr>
        </p:nvSpPr>
        <p:spPr>
          <a:xfrm>
            <a:off x="754375" y="211125"/>
            <a:ext cx="8389500" cy="535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700">
                <a:solidFill>
                  <a:schemeClr val="dk1"/>
                </a:solidFill>
              </a:rPr>
              <a:t>With BR, different jackets are ranked #1 based on Segment AND Query</a:t>
            </a:r>
            <a:endParaRPr sz="1700">
              <a:solidFill>
                <a:schemeClr val="dk1"/>
              </a:solidFill>
            </a:endParaRPr>
          </a:p>
          <a:p>
            <a:pPr indent="0" lvl="0" marL="0" rtl="0" algn="l">
              <a:spcBef>
                <a:spcPts val="0"/>
              </a:spcBef>
              <a:spcAft>
                <a:spcPts val="0"/>
              </a:spcAft>
              <a:buNone/>
            </a:pPr>
            <a:r>
              <a:t/>
            </a:r>
            <a:endParaRPr sz="1700">
              <a:solidFill>
                <a:schemeClr val="dk1"/>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9" name="Shape 769"/>
        <p:cNvGrpSpPr/>
        <p:nvPr/>
      </p:nvGrpSpPr>
      <p:grpSpPr>
        <a:xfrm>
          <a:off x="0" y="0"/>
          <a:ext cx="0" cy="0"/>
          <a:chOff x="0" y="0"/>
          <a:chExt cx="0" cy="0"/>
        </a:xfrm>
      </p:grpSpPr>
      <p:pic>
        <p:nvPicPr>
          <p:cNvPr id="770" name="Google Shape;770;g227acbcab98_0_1963"/>
          <p:cNvPicPr preferRelativeResize="0"/>
          <p:nvPr/>
        </p:nvPicPr>
        <p:blipFill rotWithShape="1">
          <a:blip r:embed="rId3">
            <a:alphaModFix/>
          </a:blip>
          <a:srcRect b="5499" l="1458" r="0" t="0"/>
          <a:stretch/>
        </p:blipFill>
        <p:spPr>
          <a:xfrm>
            <a:off x="6273890" y="1374340"/>
            <a:ext cx="2633881" cy="2038912"/>
          </a:xfrm>
          <a:prstGeom prst="rect">
            <a:avLst/>
          </a:prstGeom>
          <a:noFill/>
          <a:ln>
            <a:noFill/>
          </a:ln>
        </p:spPr>
      </p:pic>
      <p:pic>
        <p:nvPicPr>
          <p:cNvPr id="771" name="Google Shape;771;g227acbcab98_0_1963"/>
          <p:cNvPicPr preferRelativeResize="0"/>
          <p:nvPr/>
        </p:nvPicPr>
        <p:blipFill>
          <a:blip r:embed="rId4">
            <a:alphaModFix/>
          </a:blip>
          <a:stretch>
            <a:fillRect/>
          </a:stretch>
        </p:blipFill>
        <p:spPr>
          <a:xfrm>
            <a:off x="793531" y="2162146"/>
            <a:ext cx="2471071" cy="1097958"/>
          </a:xfrm>
          <a:prstGeom prst="rect">
            <a:avLst/>
          </a:prstGeom>
          <a:noFill/>
          <a:ln>
            <a:noFill/>
          </a:ln>
        </p:spPr>
      </p:pic>
      <p:pic>
        <p:nvPicPr>
          <p:cNvPr id="772" name="Google Shape;772;g227acbcab98_0_1963"/>
          <p:cNvPicPr preferRelativeResize="0"/>
          <p:nvPr/>
        </p:nvPicPr>
        <p:blipFill>
          <a:blip r:embed="rId4">
            <a:alphaModFix/>
          </a:blip>
          <a:stretch>
            <a:fillRect/>
          </a:stretch>
        </p:blipFill>
        <p:spPr>
          <a:xfrm>
            <a:off x="3573658" y="2162146"/>
            <a:ext cx="2471071" cy="1097958"/>
          </a:xfrm>
          <a:prstGeom prst="rect">
            <a:avLst/>
          </a:prstGeom>
          <a:noFill/>
          <a:ln>
            <a:noFill/>
          </a:ln>
        </p:spPr>
      </p:pic>
      <p:sp>
        <p:nvSpPr>
          <p:cNvPr id="773" name="Google Shape;773;g227acbcab98_0_1963"/>
          <p:cNvSpPr/>
          <p:nvPr/>
        </p:nvSpPr>
        <p:spPr>
          <a:xfrm>
            <a:off x="3573651" y="1333490"/>
            <a:ext cx="2476500" cy="3278700"/>
          </a:xfrm>
          <a:prstGeom prst="roundRect">
            <a:avLst>
              <a:gd fmla="val 8546" name="adj"/>
            </a:avLst>
          </a:prstGeom>
          <a:no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t/>
            </a:r>
            <a:endParaRPr b="1" sz="1200">
              <a:solidFill>
                <a:schemeClr val="dk1"/>
              </a:solidFill>
              <a:latin typeface="Montserrat"/>
              <a:ea typeface="Montserrat"/>
              <a:cs typeface="Montserrat"/>
              <a:sym typeface="Montserrat"/>
            </a:endParaRPr>
          </a:p>
        </p:txBody>
      </p:sp>
      <p:sp>
        <p:nvSpPr>
          <p:cNvPr id="774" name="Google Shape;774;g227acbcab98_0_1963"/>
          <p:cNvSpPr/>
          <p:nvPr/>
        </p:nvSpPr>
        <p:spPr>
          <a:xfrm>
            <a:off x="793513" y="1333490"/>
            <a:ext cx="2471100" cy="3278700"/>
          </a:xfrm>
          <a:prstGeom prst="roundRect">
            <a:avLst>
              <a:gd fmla="val 8546" name="adj"/>
            </a:avLst>
          </a:prstGeom>
          <a:no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t/>
            </a:r>
            <a:endParaRPr b="1" sz="1200">
              <a:solidFill>
                <a:schemeClr val="dk1"/>
              </a:solidFill>
              <a:latin typeface="Montserrat"/>
              <a:ea typeface="Montserrat"/>
              <a:cs typeface="Montserrat"/>
              <a:sym typeface="Montserrat"/>
            </a:endParaRPr>
          </a:p>
        </p:txBody>
      </p:sp>
      <p:sp>
        <p:nvSpPr>
          <p:cNvPr id="775" name="Google Shape;775;g227acbcab98_0_1963"/>
          <p:cNvSpPr/>
          <p:nvPr/>
        </p:nvSpPr>
        <p:spPr>
          <a:xfrm>
            <a:off x="6353775" y="1333490"/>
            <a:ext cx="2471100" cy="3278700"/>
          </a:xfrm>
          <a:prstGeom prst="roundRect">
            <a:avLst>
              <a:gd fmla="val 8546" name="adj"/>
            </a:avLst>
          </a:prstGeom>
          <a:no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t/>
            </a:r>
            <a:endParaRPr b="1" sz="1200">
              <a:solidFill>
                <a:schemeClr val="dk1"/>
              </a:solidFill>
              <a:latin typeface="Montserrat"/>
              <a:ea typeface="Montserrat"/>
              <a:cs typeface="Montserrat"/>
              <a:sym typeface="Montserrat"/>
            </a:endParaRPr>
          </a:p>
        </p:txBody>
      </p:sp>
      <p:pic>
        <p:nvPicPr>
          <p:cNvPr id="776" name="Google Shape;776;g227acbcab98_0_1963"/>
          <p:cNvPicPr preferRelativeResize="0"/>
          <p:nvPr/>
        </p:nvPicPr>
        <p:blipFill rotWithShape="1">
          <a:blip r:embed="rId5">
            <a:alphaModFix/>
          </a:blip>
          <a:srcRect b="0" l="0" r="1419" t="0"/>
          <a:stretch/>
        </p:blipFill>
        <p:spPr>
          <a:xfrm>
            <a:off x="972152" y="1962429"/>
            <a:ext cx="2077958" cy="1063831"/>
          </a:xfrm>
          <a:prstGeom prst="rect">
            <a:avLst/>
          </a:prstGeom>
          <a:noFill/>
          <a:ln>
            <a:noFill/>
          </a:ln>
          <a:effectLst>
            <a:outerShdw blurRad="214313" rotWithShape="0" algn="bl" dir="5400000" dist="76200">
              <a:srgbClr val="000000">
                <a:alpha val="10000"/>
              </a:srgbClr>
            </a:outerShdw>
          </a:effectLst>
        </p:spPr>
      </p:pic>
      <p:sp>
        <p:nvSpPr>
          <p:cNvPr id="777" name="Google Shape;777;g227acbcab98_0_1963"/>
          <p:cNvSpPr txBox="1"/>
          <p:nvPr>
            <p:ph type="title"/>
          </p:nvPr>
        </p:nvSpPr>
        <p:spPr>
          <a:xfrm>
            <a:off x="685800" y="368825"/>
            <a:ext cx="67977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Core Strengths and Value Adds</a:t>
            </a:r>
            <a:endParaRPr/>
          </a:p>
        </p:txBody>
      </p:sp>
      <p:pic>
        <p:nvPicPr>
          <p:cNvPr id="778" name="Google Shape;778;g227acbcab98_0_1963"/>
          <p:cNvPicPr preferRelativeResize="0"/>
          <p:nvPr/>
        </p:nvPicPr>
        <p:blipFill rotWithShape="1">
          <a:blip r:embed="rId6">
            <a:alphaModFix/>
          </a:blip>
          <a:srcRect b="20752" l="8972" r="7874" t="8128"/>
          <a:stretch/>
        </p:blipFill>
        <p:spPr>
          <a:xfrm>
            <a:off x="3756126" y="1703877"/>
            <a:ext cx="2205455" cy="1322375"/>
          </a:xfrm>
          <a:prstGeom prst="rect">
            <a:avLst/>
          </a:prstGeom>
          <a:noFill/>
          <a:ln>
            <a:noFill/>
          </a:ln>
          <a:effectLst>
            <a:outerShdw blurRad="214313" rotWithShape="0" algn="bl" dir="5400000" dist="76200">
              <a:srgbClr val="000000">
                <a:alpha val="10000"/>
              </a:srgbClr>
            </a:outerShdw>
          </a:effectLst>
        </p:spPr>
      </p:pic>
      <p:sp>
        <p:nvSpPr>
          <p:cNvPr id="779" name="Google Shape;779;g227acbcab98_0_1963"/>
          <p:cNvSpPr txBox="1"/>
          <p:nvPr/>
        </p:nvSpPr>
        <p:spPr>
          <a:xfrm>
            <a:off x="793775" y="3878570"/>
            <a:ext cx="2470800" cy="5817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 sz="1200">
                <a:solidFill>
                  <a:schemeClr val="dk1"/>
                </a:solidFill>
                <a:latin typeface="Montserrat"/>
                <a:ea typeface="Montserrat"/>
                <a:cs typeface="Montserrat"/>
                <a:sym typeface="Montserrat"/>
              </a:rPr>
              <a:t>Business User Friendly Management &amp; Analytics</a:t>
            </a:r>
            <a:endParaRPr>
              <a:latin typeface="Montserrat"/>
              <a:ea typeface="Montserrat"/>
              <a:cs typeface="Montserrat"/>
              <a:sym typeface="Montserrat"/>
            </a:endParaRPr>
          </a:p>
        </p:txBody>
      </p:sp>
      <p:sp>
        <p:nvSpPr>
          <p:cNvPr id="780" name="Google Shape;780;g227acbcab98_0_1963"/>
          <p:cNvSpPr txBox="1"/>
          <p:nvPr/>
        </p:nvSpPr>
        <p:spPr>
          <a:xfrm>
            <a:off x="3570938" y="3878570"/>
            <a:ext cx="2476500" cy="5817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 sz="1200">
                <a:solidFill>
                  <a:schemeClr val="dk1"/>
                </a:solidFill>
                <a:latin typeface="Montserrat"/>
                <a:ea typeface="Montserrat"/>
                <a:cs typeface="Montserrat"/>
                <a:sym typeface="Montserrat"/>
              </a:rPr>
              <a:t>Real-time Personalization for Logged-in &amp; Anonymous</a:t>
            </a:r>
            <a:endParaRPr b="1" sz="1200">
              <a:solidFill>
                <a:schemeClr val="dk1"/>
              </a:solidFill>
              <a:latin typeface="Montserrat"/>
              <a:ea typeface="Montserrat"/>
              <a:cs typeface="Montserrat"/>
              <a:sym typeface="Montserrat"/>
            </a:endParaRPr>
          </a:p>
        </p:txBody>
      </p:sp>
      <p:sp>
        <p:nvSpPr>
          <p:cNvPr id="781" name="Google Shape;781;g227acbcab98_0_1963"/>
          <p:cNvSpPr txBox="1"/>
          <p:nvPr/>
        </p:nvSpPr>
        <p:spPr>
          <a:xfrm>
            <a:off x="6353774" y="3878570"/>
            <a:ext cx="2470800" cy="5817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 sz="1200">
                <a:solidFill>
                  <a:schemeClr val="dk1"/>
                </a:solidFill>
                <a:latin typeface="Montserrat"/>
                <a:ea typeface="Montserrat"/>
                <a:cs typeface="Montserrat"/>
                <a:sym typeface="Montserrat"/>
              </a:rPr>
              <a:t>In-session Changes </a:t>
            </a:r>
            <a:endParaRPr b="1" sz="1200">
              <a:solidFill>
                <a:schemeClr val="dk1"/>
              </a:solidFill>
              <a:latin typeface="Montserrat"/>
              <a:ea typeface="Montserrat"/>
              <a:cs typeface="Montserrat"/>
              <a:sym typeface="Montserrat"/>
            </a:endParaRPr>
          </a:p>
          <a:p>
            <a:pPr indent="0" lvl="0" marL="0" rtl="0" algn="ctr">
              <a:lnSpc>
                <a:spcPct val="115000"/>
              </a:lnSpc>
              <a:spcBef>
                <a:spcPts val="0"/>
              </a:spcBef>
              <a:spcAft>
                <a:spcPts val="0"/>
              </a:spcAft>
              <a:buNone/>
            </a:pPr>
            <a:r>
              <a:rPr b="1" lang="en" sz="1200">
                <a:solidFill>
                  <a:schemeClr val="dk1"/>
                </a:solidFill>
                <a:latin typeface="Montserrat"/>
                <a:ea typeface="Montserrat"/>
                <a:cs typeface="Montserrat"/>
                <a:sym typeface="Montserrat"/>
              </a:rPr>
              <a:t>Maximizing Revenue</a:t>
            </a:r>
            <a:endParaRPr b="1" sz="1200">
              <a:solidFill>
                <a:schemeClr val="dk1"/>
              </a:solidFill>
              <a:latin typeface="Montserrat"/>
              <a:ea typeface="Montserrat"/>
              <a:cs typeface="Montserrat"/>
              <a:sym typeface="Montserrat"/>
            </a:endParaRPr>
          </a:p>
        </p:txBody>
      </p:sp>
      <p:cxnSp>
        <p:nvCxnSpPr>
          <p:cNvPr id="782" name="Google Shape;782;g227acbcab98_0_1963"/>
          <p:cNvCxnSpPr/>
          <p:nvPr/>
        </p:nvCxnSpPr>
        <p:spPr>
          <a:xfrm>
            <a:off x="793513" y="3727230"/>
            <a:ext cx="2471100" cy="0"/>
          </a:xfrm>
          <a:prstGeom prst="straightConnector1">
            <a:avLst/>
          </a:prstGeom>
          <a:noFill/>
          <a:ln cap="flat" cmpd="sng" w="9525">
            <a:solidFill>
              <a:schemeClr val="lt2"/>
            </a:solidFill>
            <a:prstDash val="solid"/>
            <a:round/>
            <a:headEnd len="med" w="med" type="none"/>
            <a:tailEnd len="med" w="med" type="none"/>
          </a:ln>
        </p:spPr>
      </p:cxnSp>
      <p:cxnSp>
        <p:nvCxnSpPr>
          <p:cNvPr id="783" name="Google Shape;783;g227acbcab98_0_1963"/>
          <p:cNvCxnSpPr/>
          <p:nvPr/>
        </p:nvCxnSpPr>
        <p:spPr>
          <a:xfrm>
            <a:off x="3573638" y="3727230"/>
            <a:ext cx="2471100" cy="0"/>
          </a:xfrm>
          <a:prstGeom prst="straightConnector1">
            <a:avLst/>
          </a:prstGeom>
          <a:noFill/>
          <a:ln cap="flat" cmpd="sng" w="9525">
            <a:solidFill>
              <a:schemeClr val="lt2"/>
            </a:solidFill>
            <a:prstDash val="solid"/>
            <a:round/>
            <a:headEnd len="med" w="med" type="none"/>
            <a:tailEnd len="med" w="med" type="none"/>
          </a:ln>
        </p:spPr>
      </p:cxnSp>
      <p:cxnSp>
        <p:nvCxnSpPr>
          <p:cNvPr id="784" name="Google Shape;784;g227acbcab98_0_1963"/>
          <p:cNvCxnSpPr/>
          <p:nvPr/>
        </p:nvCxnSpPr>
        <p:spPr>
          <a:xfrm>
            <a:off x="6359163" y="3727230"/>
            <a:ext cx="2471100" cy="0"/>
          </a:xfrm>
          <a:prstGeom prst="straightConnector1">
            <a:avLst/>
          </a:prstGeom>
          <a:noFill/>
          <a:ln cap="flat" cmpd="sng" w="9525">
            <a:solidFill>
              <a:schemeClr val="lt2"/>
            </a:solidFill>
            <a:prstDash val="solid"/>
            <a:round/>
            <a:headEnd len="med" w="med" type="none"/>
            <a:tailEnd len="med" w="med" type="none"/>
          </a:ln>
        </p:spPr>
      </p:cxn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8" name="Shape 788"/>
        <p:cNvGrpSpPr/>
        <p:nvPr/>
      </p:nvGrpSpPr>
      <p:grpSpPr>
        <a:xfrm>
          <a:off x="0" y="0"/>
          <a:ext cx="0" cy="0"/>
          <a:chOff x="0" y="0"/>
          <a:chExt cx="0" cy="0"/>
        </a:xfrm>
      </p:grpSpPr>
      <p:cxnSp>
        <p:nvCxnSpPr>
          <p:cNvPr id="789" name="Google Shape;789;g227acbcab98_0_293"/>
          <p:cNvCxnSpPr/>
          <p:nvPr/>
        </p:nvCxnSpPr>
        <p:spPr>
          <a:xfrm>
            <a:off x="1700900" y="3383215"/>
            <a:ext cx="6221400" cy="0"/>
          </a:xfrm>
          <a:prstGeom prst="straightConnector1">
            <a:avLst/>
          </a:prstGeom>
          <a:noFill/>
          <a:ln cap="flat" cmpd="sng" w="19050">
            <a:solidFill>
              <a:schemeClr val="accent2"/>
            </a:solidFill>
            <a:prstDash val="dash"/>
            <a:round/>
            <a:headEnd len="med" w="med" type="none"/>
            <a:tailEnd len="med" w="med" type="none"/>
          </a:ln>
        </p:spPr>
      </p:cxnSp>
      <p:sp>
        <p:nvSpPr>
          <p:cNvPr id="790" name="Google Shape;790;g227acbcab98_0_293"/>
          <p:cNvSpPr/>
          <p:nvPr/>
        </p:nvSpPr>
        <p:spPr>
          <a:xfrm>
            <a:off x="4927750" y="2030375"/>
            <a:ext cx="1819500" cy="2688300"/>
          </a:xfrm>
          <a:prstGeom prst="roundRect">
            <a:avLst>
              <a:gd fmla="val 5445"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1" name="Google Shape;791;g227acbcab98_0_293"/>
          <p:cNvSpPr/>
          <p:nvPr/>
        </p:nvSpPr>
        <p:spPr>
          <a:xfrm>
            <a:off x="7001050" y="2030375"/>
            <a:ext cx="1819500" cy="2688300"/>
          </a:xfrm>
          <a:prstGeom prst="roundRect">
            <a:avLst>
              <a:gd fmla="val 5445"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2" name="Google Shape;792;g227acbcab98_0_293"/>
          <p:cNvSpPr/>
          <p:nvPr/>
        </p:nvSpPr>
        <p:spPr>
          <a:xfrm rot="10800000">
            <a:off x="7001125" y="3918575"/>
            <a:ext cx="1818900" cy="800100"/>
          </a:xfrm>
          <a:prstGeom prst="round2SameRect">
            <a:avLst>
              <a:gd fmla="val 12848" name="adj1"/>
              <a:gd fmla="val 0" name="adj2"/>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3" name="Google Shape;793;g227acbcab98_0_293"/>
          <p:cNvSpPr txBox="1"/>
          <p:nvPr/>
        </p:nvSpPr>
        <p:spPr>
          <a:xfrm>
            <a:off x="7001775" y="4022525"/>
            <a:ext cx="1818900" cy="5487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Clr>
                <a:srgbClr val="000000"/>
              </a:buClr>
              <a:buSzPts val="1000"/>
              <a:buFont typeface="Arial"/>
              <a:buNone/>
            </a:pPr>
            <a:r>
              <a:rPr lang="en" sz="1100">
                <a:solidFill>
                  <a:schemeClr val="lt1"/>
                </a:solidFill>
                <a:latin typeface="Montserrat Medium"/>
                <a:ea typeface="Montserrat Medium"/>
                <a:cs typeface="Montserrat Medium"/>
                <a:sym typeface="Montserrat Medium"/>
              </a:rPr>
              <a:t>Personalisation </a:t>
            </a:r>
            <a:endParaRPr sz="1100">
              <a:solidFill>
                <a:schemeClr val="lt1"/>
              </a:solidFill>
              <a:latin typeface="Montserrat Medium"/>
              <a:ea typeface="Montserrat Medium"/>
              <a:cs typeface="Montserrat Medium"/>
              <a:sym typeface="Montserrat Medium"/>
            </a:endParaRPr>
          </a:p>
          <a:p>
            <a:pPr indent="0" lvl="0" marL="0" rtl="0" algn="ctr">
              <a:lnSpc>
                <a:spcPct val="115000"/>
              </a:lnSpc>
              <a:spcBef>
                <a:spcPts val="0"/>
              </a:spcBef>
              <a:spcAft>
                <a:spcPts val="0"/>
              </a:spcAft>
              <a:buClr>
                <a:srgbClr val="000000"/>
              </a:buClr>
              <a:buSzPts val="1000"/>
              <a:buFont typeface="Arial"/>
              <a:buNone/>
            </a:pPr>
            <a:r>
              <a:rPr lang="en" sz="1100">
                <a:solidFill>
                  <a:schemeClr val="lt1"/>
                </a:solidFill>
                <a:latin typeface="Montserrat Medium"/>
                <a:ea typeface="Montserrat Medium"/>
                <a:cs typeface="Montserrat Medium"/>
                <a:sym typeface="Montserrat Medium"/>
              </a:rPr>
              <a:t>via Pixel Data</a:t>
            </a:r>
            <a:endParaRPr sz="1100">
              <a:solidFill>
                <a:schemeClr val="lt1"/>
              </a:solidFill>
              <a:latin typeface="Montserrat SemiBold"/>
              <a:ea typeface="Montserrat SemiBold"/>
              <a:cs typeface="Montserrat SemiBold"/>
              <a:sym typeface="Montserrat SemiBold"/>
            </a:endParaRPr>
          </a:p>
        </p:txBody>
      </p:sp>
      <p:sp>
        <p:nvSpPr>
          <p:cNvPr id="794" name="Google Shape;794;g227acbcab98_0_293"/>
          <p:cNvSpPr/>
          <p:nvPr/>
        </p:nvSpPr>
        <p:spPr>
          <a:xfrm>
            <a:off x="2854488" y="2030375"/>
            <a:ext cx="1819500" cy="2688300"/>
          </a:xfrm>
          <a:prstGeom prst="roundRect">
            <a:avLst>
              <a:gd fmla="val 5445"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5" name="Google Shape;795;g227acbcab98_0_293"/>
          <p:cNvSpPr/>
          <p:nvPr/>
        </p:nvSpPr>
        <p:spPr>
          <a:xfrm rot="10800000">
            <a:off x="2854563" y="3918575"/>
            <a:ext cx="1818900" cy="800100"/>
          </a:xfrm>
          <a:prstGeom prst="round2SameRect">
            <a:avLst>
              <a:gd fmla="val 12848" name="adj1"/>
              <a:gd fmla="val 0" name="adj2"/>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6" name="Google Shape;796;g227acbcab98_0_293"/>
          <p:cNvSpPr txBox="1"/>
          <p:nvPr/>
        </p:nvSpPr>
        <p:spPr>
          <a:xfrm>
            <a:off x="2855213" y="4022525"/>
            <a:ext cx="1818900" cy="5487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Clr>
                <a:srgbClr val="000000"/>
              </a:buClr>
              <a:buSzPts val="1000"/>
              <a:buFont typeface="Arial"/>
              <a:buNone/>
            </a:pPr>
            <a:r>
              <a:rPr lang="en" sz="1100">
                <a:solidFill>
                  <a:schemeClr val="lt1"/>
                </a:solidFill>
                <a:latin typeface="Montserrat Medium"/>
                <a:ea typeface="Montserrat Medium"/>
                <a:cs typeface="Montserrat Medium"/>
                <a:sym typeface="Montserrat Medium"/>
              </a:rPr>
              <a:t>Merchandise </a:t>
            </a:r>
            <a:endParaRPr sz="1100">
              <a:solidFill>
                <a:schemeClr val="lt1"/>
              </a:solidFill>
              <a:latin typeface="Montserrat Medium"/>
              <a:ea typeface="Montserrat Medium"/>
              <a:cs typeface="Montserrat Medium"/>
              <a:sym typeface="Montserrat Medium"/>
            </a:endParaRPr>
          </a:p>
          <a:p>
            <a:pPr indent="0" lvl="0" marL="0" rtl="0" algn="ctr">
              <a:lnSpc>
                <a:spcPct val="115000"/>
              </a:lnSpc>
              <a:spcBef>
                <a:spcPts val="0"/>
              </a:spcBef>
              <a:spcAft>
                <a:spcPts val="0"/>
              </a:spcAft>
              <a:buClr>
                <a:srgbClr val="000000"/>
              </a:buClr>
              <a:buSzPts val="1000"/>
              <a:buFont typeface="Arial"/>
              <a:buNone/>
            </a:pPr>
            <a:r>
              <a:rPr lang="en" sz="1100">
                <a:solidFill>
                  <a:schemeClr val="lt1"/>
                </a:solidFill>
                <a:latin typeface="Montserrat Medium"/>
                <a:ea typeface="Montserrat Medium"/>
                <a:cs typeface="Montserrat Medium"/>
                <a:sym typeface="Montserrat Medium"/>
              </a:rPr>
              <a:t>by Exception</a:t>
            </a:r>
            <a:endParaRPr sz="1100">
              <a:solidFill>
                <a:schemeClr val="lt1"/>
              </a:solidFill>
              <a:latin typeface="Montserrat SemiBold"/>
              <a:ea typeface="Montserrat SemiBold"/>
              <a:cs typeface="Montserrat SemiBold"/>
              <a:sym typeface="Montserrat SemiBold"/>
            </a:endParaRPr>
          </a:p>
        </p:txBody>
      </p:sp>
      <p:sp>
        <p:nvSpPr>
          <p:cNvPr id="797" name="Google Shape;797;g227acbcab98_0_293"/>
          <p:cNvSpPr/>
          <p:nvPr/>
        </p:nvSpPr>
        <p:spPr>
          <a:xfrm>
            <a:off x="784850" y="2030375"/>
            <a:ext cx="1819500" cy="2688300"/>
          </a:xfrm>
          <a:prstGeom prst="roundRect">
            <a:avLst>
              <a:gd fmla="val 5445"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8" name="Google Shape;798;g227acbcab98_0_293"/>
          <p:cNvSpPr txBox="1"/>
          <p:nvPr/>
        </p:nvSpPr>
        <p:spPr>
          <a:xfrm>
            <a:off x="685800" y="941525"/>
            <a:ext cx="8172300" cy="527700"/>
          </a:xfrm>
          <a:prstGeom prst="rect">
            <a:avLst/>
          </a:prstGeom>
          <a:noFill/>
          <a:ln>
            <a:noFill/>
          </a:ln>
        </p:spPr>
        <p:txBody>
          <a:bodyPr anchorCtr="0" anchor="t" bIns="34275" lIns="140400" spcFirstLastPara="1" rIns="140400" wrap="square" tIns="34275">
            <a:noAutofit/>
          </a:bodyPr>
          <a:lstStyle/>
          <a:p>
            <a:pPr indent="0" lvl="0" marL="0" rtl="0" algn="l">
              <a:lnSpc>
                <a:spcPct val="115000"/>
              </a:lnSpc>
              <a:spcBef>
                <a:spcPts val="0"/>
              </a:spcBef>
              <a:spcAft>
                <a:spcPts val="0"/>
              </a:spcAft>
              <a:buNone/>
            </a:pPr>
            <a:r>
              <a:rPr lang="en" sz="1100">
                <a:solidFill>
                  <a:srgbClr val="002840"/>
                </a:solidFill>
                <a:latin typeface="Montserrat"/>
                <a:ea typeface="Montserrat"/>
                <a:cs typeface="Montserrat"/>
                <a:sym typeface="Montserrat"/>
              </a:rPr>
              <a:t>Discovery impacts the KPIs which drive ecommerce and economic success for online retailers.</a:t>
            </a:r>
            <a:endParaRPr sz="1100">
              <a:solidFill>
                <a:srgbClr val="002840"/>
              </a:solidFill>
              <a:latin typeface="Montserrat"/>
              <a:ea typeface="Montserrat"/>
              <a:cs typeface="Montserrat"/>
              <a:sym typeface="Montserrat"/>
            </a:endParaRPr>
          </a:p>
          <a:p>
            <a:pPr indent="0" lvl="0" marL="0" rtl="0" algn="l">
              <a:lnSpc>
                <a:spcPct val="115000"/>
              </a:lnSpc>
              <a:spcBef>
                <a:spcPts val="200"/>
              </a:spcBef>
              <a:spcAft>
                <a:spcPts val="200"/>
              </a:spcAft>
              <a:buNone/>
            </a:pPr>
            <a:r>
              <a:rPr lang="en" sz="1100">
                <a:solidFill>
                  <a:srgbClr val="002840"/>
                </a:solidFill>
                <a:latin typeface="Montserrat"/>
                <a:ea typeface="Montserrat"/>
                <a:cs typeface="Montserrat"/>
                <a:sym typeface="Montserrat"/>
              </a:rPr>
              <a:t>These figures are typical improvements seen across the board from retailers moving to Discovery.</a:t>
            </a:r>
            <a:endParaRPr sz="1100">
              <a:solidFill>
                <a:srgbClr val="002840"/>
              </a:solidFill>
              <a:latin typeface="Montserrat"/>
              <a:ea typeface="Montserrat"/>
              <a:cs typeface="Montserrat"/>
              <a:sym typeface="Montserrat"/>
            </a:endParaRPr>
          </a:p>
        </p:txBody>
      </p:sp>
      <p:sp>
        <p:nvSpPr>
          <p:cNvPr id="799" name="Google Shape;799;g227acbcab98_0_293"/>
          <p:cNvSpPr txBox="1"/>
          <p:nvPr/>
        </p:nvSpPr>
        <p:spPr>
          <a:xfrm>
            <a:off x="685800" y="1582810"/>
            <a:ext cx="3956700" cy="227400"/>
          </a:xfrm>
          <a:prstGeom prst="rect">
            <a:avLst/>
          </a:prstGeom>
          <a:noFill/>
          <a:ln>
            <a:noFill/>
          </a:ln>
        </p:spPr>
        <p:txBody>
          <a:bodyPr anchorCtr="0" anchor="t" bIns="34275" lIns="140400" spcFirstLastPara="1" rIns="140400" wrap="square" tIns="34275">
            <a:noAutofit/>
          </a:bodyPr>
          <a:lstStyle/>
          <a:p>
            <a:pPr indent="0" lvl="0" marL="0" rtl="0" algn="l">
              <a:lnSpc>
                <a:spcPct val="115000"/>
              </a:lnSpc>
              <a:spcBef>
                <a:spcPts val="0"/>
              </a:spcBef>
              <a:spcAft>
                <a:spcPts val="0"/>
              </a:spcAft>
              <a:buNone/>
            </a:pPr>
            <a:r>
              <a:rPr lang="en">
                <a:solidFill>
                  <a:schemeClr val="accent2"/>
                </a:solidFill>
                <a:latin typeface="Montserrat SemiBold"/>
                <a:ea typeface="Montserrat SemiBold"/>
                <a:cs typeface="Montserrat SemiBold"/>
                <a:sym typeface="Montserrat SemiBold"/>
              </a:rPr>
              <a:t>You have the opportunity to influence:</a:t>
            </a:r>
            <a:endParaRPr>
              <a:solidFill>
                <a:schemeClr val="accent2"/>
              </a:solidFill>
              <a:latin typeface="Montserrat SemiBold"/>
              <a:ea typeface="Montserrat SemiBold"/>
              <a:cs typeface="Montserrat SemiBold"/>
              <a:sym typeface="Montserrat SemiBold"/>
            </a:endParaRPr>
          </a:p>
        </p:txBody>
      </p:sp>
      <p:sp>
        <p:nvSpPr>
          <p:cNvPr id="800" name="Google Shape;800;g227acbcab98_0_293"/>
          <p:cNvSpPr txBox="1"/>
          <p:nvPr>
            <p:ph type="title"/>
          </p:nvPr>
        </p:nvSpPr>
        <p:spPr>
          <a:xfrm>
            <a:off x="685800" y="368825"/>
            <a:ext cx="6797700" cy="5727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rPr lang="en"/>
              <a:t>Revenue Uplift</a:t>
            </a:r>
            <a:endParaRPr/>
          </a:p>
        </p:txBody>
      </p:sp>
      <p:sp>
        <p:nvSpPr>
          <p:cNvPr id="801" name="Google Shape;801;g227acbcab98_0_293"/>
          <p:cNvSpPr txBox="1"/>
          <p:nvPr/>
        </p:nvSpPr>
        <p:spPr>
          <a:xfrm>
            <a:off x="784975" y="2106575"/>
            <a:ext cx="18195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solidFill>
                  <a:schemeClr val="dk1"/>
                </a:solidFill>
                <a:latin typeface="Montserrat SemiBold"/>
                <a:ea typeface="Montserrat SemiBold"/>
                <a:cs typeface="Montserrat SemiBold"/>
                <a:sym typeface="Montserrat SemiBold"/>
              </a:rPr>
              <a:t>Search Improvements</a:t>
            </a:r>
            <a:endParaRPr sz="1200">
              <a:latin typeface="Montserrat SemiBold"/>
              <a:ea typeface="Montserrat SemiBold"/>
              <a:cs typeface="Montserrat SemiBold"/>
              <a:sym typeface="Montserrat SemiBold"/>
            </a:endParaRPr>
          </a:p>
        </p:txBody>
      </p:sp>
      <p:sp>
        <p:nvSpPr>
          <p:cNvPr id="802" name="Google Shape;802;g227acbcab98_0_293"/>
          <p:cNvSpPr txBox="1"/>
          <p:nvPr/>
        </p:nvSpPr>
        <p:spPr>
          <a:xfrm>
            <a:off x="2847200" y="2106575"/>
            <a:ext cx="18342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solidFill>
                  <a:schemeClr val="dk1"/>
                </a:solidFill>
                <a:latin typeface="Montserrat SemiBold"/>
                <a:ea typeface="Montserrat SemiBold"/>
                <a:cs typeface="Montserrat SemiBold"/>
                <a:sym typeface="Montserrat SemiBold"/>
              </a:rPr>
              <a:t>Enhanced Merchandising</a:t>
            </a:r>
            <a:endParaRPr sz="1200">
              <a:latin typeface="Montserrat SemiBold"/>
              <a:ea typeface="Montserrat SemiBold"/>
              <a:cs typeface="Montserrat SemiBold"/>
              <a:sym typeface="Montserrat SemiBold"/>
            </a:endParaRPr>
          </a:p>
        </p:txBody>
      </p:sp>
      <p:sp>
        <p:nvSpPr>
          <p:cNvPr id="803" name="Google Shape;803;g227acbcab98_0_293"/>
          <p:cNvSpPr txBox="1"/>
          <p:nvPr/>
        </p:nvSpPr>
        <p:spPr>
          <a:xfrm>
            <a:off x="4924113" y="2106575"/>
            <a:ext cx="18342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solidFill>
                  <a:schemeClr val="dk1"/>
                </a:solidFill>
                <a:latin typeface="Montserrat SemiBold"/>
                <a:ea typeface="Montserrat SemiBold"/>
                <a:cs typeface="Montserrat SemiBold"/>
                <a:sym typeface="Montserrat SemiBold"/>
              </a:rPr>
              <a:t>Custom Recommendations</a:t>
            </a:r>
            <a:endParaRPr sz="1200">
              <a:latin typeface="Montserrat SemiBold"/>
              <a:ea typeface="Montserrat SemiBold"/>
              <a:cs typeface="Montserrat SemiBold"/>
              <a:sym typeface="Montserrat SemiBold"/>
            </a:endParaRPr>
          </a:p>
        </p:txBody>
      </p:sp>
      <p:sp>
        <p:nvSpPr>
          <p:cNvPr id="804" name="Google Shape;804;g227acbcab98_0_293"/>
          <p:cNvSpPr txBox="1"/>
          <p:nvPr/>
        </p:nvSpPr>
        <p:spPr>
          <a:xfrm>
            <a:off x="2847200" y="2777225"/>
            <a:ext cx="1834200" cy="985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600">
                <a:solidFill>
                  <a:schemeClr val="dk1"/>
                </a:solidFill>
                <a:latin typeface="Montserrat"/>
                <a:ea typeface="Montserrat"/>
                <a:cs typeface="Montserrat"/>
                <a:sym typeface="Montserrat"/>
              </a:rPr>
              <a:t>+3%</a:t>
            </a:r>
            <a:endParaRPr b="1" sz="2600">
              <a:solidFill>
                <a:schemeClr val="dk1"/>
              </a:solidFill>
              <a:latin typeface="Montserrat"/>
              <a:ea typeface="Montserrat"/>
              <a:cs typeface="Montserrat"/>
              <a:sym typeface="Montserrat"/>
            </a:endParaRPr>
          </a:p>
          <a:p>
            <a:pPr indent="0" lvl="0" marL="0" rtl="0" algn="ctr">
              <a:spcBef>
                <a:spcPts val="0"/>
              </a:spcBef>
              <a:spcAft>
                <a:spcPts val="0"/>
              </a:spcAft>
              <a:buNone/>
            </a:pPr>
            <a:r>
              <a:rPr b="1" lang="en" sz="2600">
                <a:solidFill>
                  <a:schemeClr val="dk1"/>
                </a:solidFill>
                <a:latin typeface="Montserrat"/>
                <a:ea typeface="Montserrat"/>
                <a:cs typeface="Montserrat"/>
                <a:sym typeface="Montserrat"/>
              </a:rPr>
              <a:t>RPV</a:t>
            </a:r>
            <a:endParaRPr b="1" sz="2600">
              <a:latin typeface="Montserrat"/>
              <a:ea typeface="Montserrat"/>
              <a:cs typeface="Montserrat"/>
              <a:sym typeface="Montserrat"/>
            </a:endParaRPr>
          </a:p>
        </p:txBody>
      </p:sp>
      <p:sp>
        <p:nvSpPr>
          <p:cNvPr id="805" name="Google Shape;805;g227acbcab98_0_293"/>
          <p:cNvSpPr txBox="1"/>
          <p:nvPr/>
        </p:nvSpPr>
        <p:spPr>
          <a:xfrm>
            <a:off x="770275" y="2777225"/>
            <a:ext cx="1834200" cy="985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600">
                <a:solidFill>
                  <a:schemeClr val="dk1"/>
                </a:solidFill>
                <a:latin typeface="Montserrat"/>
                <a:ea typeface="Montserrat"/>
                <a:cs typeface="Montserrat"/>
                <a:sym typeface="Montserrat"/>
              </a:rPr>
              <a:t>+15%</a:t>
            </a:r>
            <a:endParaRPr b="1" sz="2600">
              <a:solidFill>
                <a:schemeClr val="dk1"/>
              </a:solidFill>
              <a:latin typeface="Montserrat"/>
              <a:ea typeface="Montserrat"/>
              <a:cs typeface="Montserrat"/>
              <a:sym typeface="Montserrat"/>
            </a:endParaRPr>
          </a:p>
          <a:p>
            <a:pPr indent="0" lvl="0" marL="0" rtl="0" algn="ctr">
              <a:spcBef>
                <a:spcPts val="0"/>
              </a:spcBef>
              <a:spcAft>
                <a:spcPts val="0"/>
              </a:spcAft>
              <a:buNone/>
            </a:pPr>
            <a:r>
              <a:rPr b="1" lang="en" sz="2600">
                <a:solidFill>
                  <a:schemeClr val="dk1"/>
                </a:solidFill>
                <a:latin typeface="Montserrat"/>
                <a:ea typeface="Montserrat"/>
                <a:cs typeface="Montserrat"/>
                <a:sym typeface="Montserrat"/>
              </a:rPr>
              <a:t>RPV</a:t>
            </a:r>
            <a:endParaRPr b="1" sz="2600">
              <a:latin typeface="Montserrat"/>
              <a:ea typeface="Montserrat"/>
              <a:cs typeface="Montserrat"/>
              <a:sym typeface="Montserrat"/>
            </a:endParaRPr>
          </a:p>
        </p:txBody>
      </p:sp>
      <p:sp>
        <p:nvSpPr>
          <p:cNvPr id="806" name="Google Shape;806;g227acbcab98_0_293"/>
          <p:cNvSpPr txBox="1"/>
          <p:nvPr/>
        </p:nvSpPr>
        <p:spPr>
          <a:xfrm>
            <a:off x="4924113" y="2777225"/>
            <a:ext cx="1834200" cy="985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600">
                <a:solidFill>
                  <a:schemeClr val="dk1"/>
                </a:solidFill>
                <a:latin typeface="Montserrat"/>
                <a:ea typeface="Montserrat"/>
                <a:cs typeface="Montserrat"/>
                <a:sym typeface="Montserrat"/>
              </a:rPr>
              <a:t>+5%</a:t>
            </a:r>
            <a:endParaRPr b="1" sz="2600">
              <a:solidFill>
                <a:schemeClr val="dk1"/>
              </a:solidFill>
              <a:latin typeface="Montserrat"/>
              <a:ea typeface="Montserrat"/>
              <a:cs typeface="Montserrat"/>
              <a:sym typeface="Montserrat"/>
            </a:endParaRPr>
          </a:p>
          <a:p>
            <a:pPr indent="0" lvl="0" marL="0" rtl="0" algn="ctr">
              <a:spcBef>
                <a:spcPts val="0"/>
              </a:spcBef>
              <a:spcAft>
                <a:spcPts val="0"/>
              </a:spcAft>
              <a:buNone/>
            </a:pPr>
            <a:r>
              <a:rPr b="1" lang="en" sz="2600">
                <a:solidFill>
                  <a:schemeClr val="dk1"/>
                </a:solidFill>
                <a:latin typeface="Montserrat"/>
                <a:ea typeface="Montserrat"/>
                <a:cs typeface="Montserrat"/>
                <a:sym typeface="Montserrat"/>
              </a:rPr>
              <a:t>AOV</a:t>
            </a:r>
            <a:endParaRPr b="1" sz="2600">
              <a:latin typeface="Montserrat"/>
              <a:ea typeface="Montserrat"/>
              <a:cs typeface="Montserrat"/>
              <a:sym typeface="Montserrat"/>
            </a:endParaRPr>
          </a:p>
        </p:txBody>
      </p:sp>
      <p:sp>
        <p:nvSpPr>
          <p:cNvPr id="807" name="Google Shape;807;g227acbcab98_0_293"/>
          <p:cNvSpPr txBox="1"/>
          <p:nvPr/>
        </p:nvSpPr>
        <p:spPr>
          <a:xfrm>
            <a:off x="7001025" y="2106575"/>
            <a:ext cx="18342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solidFill>
                  <a:schemeClr val="dk1"/>
                </a:solidFill>
                <a:latin typeface="Montserrat SemiBold"/>
                <a:ea typeface="Montserrat SemiBold"/>
                <a:cs typeface="Montserrat SemiBold"/>
                <a:sym typeface="Montserrat SemiBold"/>
              </a:rPr>
              <a:t>Relevance by Segment</a:t>
            </a:r>
            <a:endParaRPr sz="1200">
              <a:latin typeface="Montserrat SemiBold"/>
              <a:ea typeface="Montserrat SemiBold"/>
              <a:cs typeface="Montserrat SemiBold"/>
              <a:sym typeface="Montserrat SemiBold"/>
            </a:endParaRPr>
          </a:p>
        </p:txBody>
      </p:sp>
      <p:sp>
        <p:nvSpPr>
          <p:cNvPr id="808" name="Google Shape;808;g227acbcab98_0_293"/>
          <p:cNvSpPr txBox="1"/>
          <p:nvPr/>
        </p:nvSpPr>
        <p:spPr>
          <a:xfrm>
            <a:off x="7001025" y="2777225"/>
            <a:ext cx="1834200" cy="985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600">
                <a:solidFill>
                  <a:schemeClr val="dk1"/>
                </a:solidFill>
                <a:latin typeface="Montserrat"/>
                <a:ea typeface="Montserrat"/>
                <a:cs typeface="Montserrat"/>
                <a:sym typeface="Montserrat"/>
              </a:rPr>
              <a:t>+2%</a:t>
            </a:r>
            <a:endParaRPr b="1" sz="2600">
              <a:solidFill>
                <a:schemeClr val="dk1"/>
              </a:solidFill>
              <a:latin typeface="Montserrat"/>
              <a:ea typeface="Montserrat"/>
              <a:cs typeface="Montserrat"/>
              <a:sym typeface="Montserrat"/>
            </a:endParaRPr>
          </a:p>
          <a:p>
            <a:pPr indent="0" lvl="0" marL="0" rtl="0" algn="ctr">
              <a:spcBef>
                <a:spcPts val="0"/>
              </a:spcBef>
              <a:spcAft>
                <a:spcPts val="0"/>
              </a:spcAft>
              <a:buNone/>
            </a:pPr>
            <a:r>
              <a:rPr b="1" lang="en" sz="2600">
                <a:solidFill>
                  <a:schemeClr val="dk1"/>
                </a:solidFill>
                <a:latin typeface="Montserrat"/>
                <a:ea typeface="Montserrat"/>
                <a:cs typeface="Montserrat"/>
                <a:sym typeface="Montserrat"/>
              </a:rPr>
              <a:t>Conv</a:t>
            </a:r>
            <a:endParaRPr b="1" sz="2600">
              <a:latin typeface="Montserrat"/>
              <a:ea typeface="Montserrat"/>
              <a:cs typeface="Montserrat"/>
              <a:sym typeface="Montserrat"/>
            </a:endParaRPr>
          </a:p>
        </p:txBody>
      </p:sp>
      <p:cxnSp>
        <p:nvCxnSpPr>
          <p:cNvPr id="809" name="Google Shape;809;g227acbcab98_0_293"/>
          <p:cNvCxnSpPr/>
          <p:nvPr/>
        </p:nvCxnSpPr>
        <p:spPr>
          <a:xfrm>
            <a:off x="1096675" y="2712710"/>
            <a:ext cx="1181400" cy="0"/>
          </a:xfrm>
          <a:prstGeom prst="straightConnector1">
            <a:avLst/>
          </a:prstGeom>
          <a:noFill/>
          <a:ln cap="flat" cmpd="sng" w="9525">
            <a:solidFill>
              <a:schemeClr val="dk1"/>
            </a:solidFill>
            <a:prstDash val="solid"/>
            <a:round/>
            <a:headEnd len="med" w="med" type="none"/>
            <a:tailEnd len="med" w="med" type="none"/>
          </a:ln>
        </p:spPr>
      </p:cxnSp>
      <p:cxnSp>
        <p:nvCxnSpPr>
          <p:cNvPr id="810" name="Google Shape;810;g227acbcab98_0_293"/>
          <p:cNvCxnSpPr/>
          <p:nvPr/>
        </p:nvCxnSpPr>
        <p:spPr>
          <a:xfrm>
            <a:off x="3173600" y="2712710"/>
            <a:ext cx="1181400" cy="0"/>
          </a:xfrm>
          <a:prstGeom prst="straightConnector1">
            <a:avLst/>
          </a:prstGeom>
          <a:noFill/>
          <a:ln cap="flat" cmpd="sng" w="9525">
            <a:solidFill>
              <a:schemeClr val="dk1"/>
            </a:solidFill>
            <a:prstDash val="solid"/>
            <a:round/>
            <a:headEnd len="med" w="med" type="none"/>
            <a:tailEnd len="med" w="med" type="none"/>
          </a:ln>
        </p:spPr>
      </p:cxnSp>
      <p:cxnSp>
        <p:nvCxnSpPr>
          <p:cNvPr id="811" name="Google Shape;811;g227acbcab98_0_293"/>
          <p:cNvCxnSpPr/>
          <p:nvPr/>
        </p:nvCxnSpPr>
        <p:spPr>
          <a:xfrm>
            <a:off x="5250513" y="2712710"/>
            <a:ext cx="1181400" cy="0"/>
          </a:xfrm>
          <a:prstGeom prst="straightConnector1">
            <a:avLst/>
          </a:prstGeom>
          <a:noFill/>
          <a:ln cap="flat" cmpd="sng" w="9525">
            <a:solidFill>
              <a:schemeClr val="dk1"/>
            </a:solidFill>
            <a:prstDash val="solid"/>
            <a:round/>
            <a:headEnd len="med" w="med" type="none"/>
            <a:tailEnd len="med" w="med" type="none"/>
          </a:ln>
        </p:spPr>
      </p:cxnSp>
      <p:cxnSp>
        <p:nvCxnSpPr>
          <p:cNvPr id="812" name="Google Shape;812;g227acbcab98_0_293"/>
          <p:cNvCxnSpPr/>
          <p:nvPr/>
        </p:nvCxnSpPr>
        <p:spPr>
          <a:xfrm>
            <a:off x="7327425" y="2712710"/>
            <a:ext cx="1181400" cy="0"/>
          </a:xfrm>
          <a:prstGeom prst="straightConnector1">
            <a:avLst/>
          </a:prstGeom>
          <a:noFill/>
          <a:ln cap="flat" cmpd="sng" w="9525">
            <a:solidFill>
              <a:schemeClr val="dk1"/>
            </a:solidFill>
            <a:prstDash val="solid"/>
            <a:round/>
            <a:headEnd len="med" w="med" type="none"/>
            <a:tailEnd len="med" w="med" type="none"/>
          </a:ln>
        </p:spPr>
      </p:cxnSp>
      <p:sp>
        <p:nvSpPr>
          <p:cNvPr id="813" name="Google Shape;813;g227acbcab98_0_293"/>
          <p:cNvSpPr/>
          <p:nvPr/>
        </p:nvSpPr>
        <p:spPr>
          <a:xfrm rot="10800000">
            <a:off x="784925" y="3918575"/>
            <a:ext cx="1818900" cy="800100"/>
          </a:xfrm>
          <a:prstGeom prst="round2SameRect">
            <a:avLst>
              <a:gd fmla="val 12848" name="adj1"/>
              <a:gd fmla="val 0" name="adj2"/>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4" name="Google Shape;814;g227acbcab98_0_293"/>
          <p:cNvSpPr txBox="1"/>
          <p:nvPr/>
        </p:nvSpPr>
        <p:spPr>
          <a:xfrm>
            <a:off x="785575" y="4022525"/>
            <a:ext cx="1818900" cy="5487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sz="1100">
                <a:solidFill>
                  <a:schemeClr val="lt1"/>
                </a:solidFill>
                <a:latin typeface="Montserrat Medium"/>
                <a:ea typeface="Montserrat Medium"/>
                <a:cs typeface="Montserrat Medium"/>
                <a:sym typeface="Montserrat Medium"/>
              </a:rPr>
              <a:t>Bloomreach</a:t>
            </a:r>
            <a:endParaRPr sz="1100">
              <a:solidFill>
                <a:schemeClr val="lt1"/>
              </a:solidFill>
              <a:latin typeface="Montserrat Medium"/>
              <a:ea typeface="Montserrat Medium"/>
              <a:cs typeface="Montserrat Medium"/>
              <a:sym typeface="Montserrat Medium"/>
            </a:endParaRPr>
          </a:p>
          <a:p>
            <a:pPr indent="0" lvl="0" marL="0" rtl="0" algn="ctr">
              <a:lnSpc>
                <a:spcPct val="115000"/>
              </a:lnSpc>
              <a:spcBef>
                <a:spcPts val="0"/>
              </a:spcBef>
              <a:spcAft>
                <a:spcPts val="0"/>
              </a:spcAft>
              <a:buNone/>
            </a:pPr>
            <a:r>
              <a:rPr lang="en" sz="1100">
                <a:solidFill>
                  <a:schemeClr val="lt1"/>
                </a:solidFill>
                <a:latin typeface="Montserrat Medium"/>
                <a:ea typeface="Montserrat Medium"/>
                <a:cs typeface="Montserrat Medium"/>
                <a:sym typeface="Montserrat Medium"/>
              </a:rPr>
              <a:t>Relevance</a:t>
            </a:r>
            <a:endParaRPr sz="1100">
              <a:solidFill>
                <a:schemeClr val="lt1"/>
              </a:solidFill>
              <a:latin typeface="Montserrat Medium"/>
              <a:ea typeface="Montserrat Medium"/>
              <a:cs typeface="Montserrat Medium"/>
              <a:sym typeface="Montserrat Medium"/>
            </a:endParaRPr>
          </a:p>
        </p:txBody>
      </p:sp>
      <p:sp>
        <p:nvSpPr>
          <p:cNvPr id="815" name="Google Shape;815;g227acbcab98_0_293"/>
          <p:cNvSpPr/>
          <p:nvPr/>
        </p:nvSpPr>
        <p:spPr>
          <a:xfrm rot="10800000">
            <a:off x="4927825" y="3918575"/>
            <a:ext cx="1818900" cy="800100"/>
          </a:xfrm>
          <a:prstGeom prst="round2SameRect">
            <a:avLst>
              <a:gd fmla="val 12848" name="adj1"/>
              <a:gd fmla="val 0" name="adj2"/>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6" name="Google Shape;816;g227acbcab98_0_293"/>
          <p:cNvSpPr txBox="1"/>
          <p:nvPr/>
        </p:nvSpPr>
        <p:spPr>
          <a:xfrm>
            <a:off x="4928475" y="4022525"/>
            <a:ext cx="1818900" cy="5487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Clr>
                <a:srgbClr val="000000"/>
              </a:buClr>
              <a:buSzPts val="1000"/>
              <a:buFont typeface="Arial"/>
              <a:buNone/>
            </a:pPr>
            <a:r>
              <a:rPr lang="en" sz="1100">
                <a:solidFill>
                  <a:schemeClr val="lt1"/>
                </a:solidFill>
                <a:latin typeface="Montserrat Medium"/>
                <a:ea typeface="Montserrat Medium"/>
                <a:cs typeface="Montserrat Medium"/>
                <a:sym typeface="Montserrat Medium"/>
              </a:rPr>
              <a:t>Recommendations </a:t>
            </a:r>
            <a:endParaRPr sz="1100">
              <a:solidFill>
                <a:schemeClr val="lt1"/>
              </a:solidFill>
              <a:latin typeface="Montserrat Medium"/>
              <a:ea typeface="Montserrat Medium"/>
              <a:cs typeface="Montserrat Medium"/>
              <a:sym typeface="Montserrat Medium"/>
            </a:endParaRPr>
          </a:p>
          <a:p>
            <a:pPr indent="0" lvl="0" marL="0" rtl="0" algn="ctr">
              <a:lnSpc>
                <a:spcPct val="115000"/>
              </a:lnSpc>
              <a:spcBef>
                <a:spcPts val="0"/>
              </a:spcBef>
              <a:spcAft>
                <a:spcPts val="0"/>
              </a:spcAft>
              <a:buClr>
                <a:srgbClr val="000000"/>
              </a:buClr>
              <a:buSzPts val="1000"/>
              <a:buFont typeface="Arial"/>
              <a:buNone/>
            </a:pPr>
            <a:r>
              <a:rPr lang="en" sz="1100">
                <a:solidFill>
                  <a:schemeClr val="lt1"/>
                </a:solidFill>
                <a:latin typeface="Montserrat Medium"/>
                <a:ea typeface="Montserrat Medium"/>
                <a:cs typeface="Montserrat Medium"/>
                <a:sym typeface="Montserrat Medium"/>
              </a:rPr>
              <a:t>Using Pixel Data</a:t>
            </a:r>
            <a:endParaRPr sz="1100">
              <a:solidFill>
                <a:schemeClr val="lt1"/>
              </a:solidFill>
              <a:latin typeface="Montserrat SemiBold"/>
              <a:ea typeface="Montserrat SemiBold"/>
              <a:cs typeface="Montserrat SemiBold"/>
              <a:sym typeface="Montserrat SemiBold"/>
            </a:endParaRPr>
          </a:p>
        </p:txBody>
      </p:sp>
    </p:spTree>
  </p:cSld>
  <p:clrMapOvr>
    <a:masterClrMapping/>
  </p:clrMapOvr>
  <p:transition spd="slow">
    <p:fade/>
  </p:transition>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0" name="Shape 820"/>
        <p:cNvGrpSpPr/>
        <p:nvPr/>
      </p:nvGrpSpPr>
      <p:grpSpPr>
        <a:xfrm>
          <a:off x="0" y="0"/>
          <a:ext cx="0" cy="0"/>
          <a:chOff x="0" y="0"/>
          <a:chExt cx="0" cy="0"/>
        </a:xfrm>
      </p:grpSpPr>
      <p:pic>
        <p:nvPicPr>
          <p:cNvPr id="821" name="Google Shape;821;g227acbcab98_0_37"/>
          <p:cNvPicPr preferRelativeResize="0"/>
          <p:nvPr/>
        </p:nvPicPr>
        <p:blipFill rotWithShape="1">
          <a:blip r:embed="rId3">
            <a:alphaModFix/>
          </a:blip>
          <a:srcRect b="0" l="0" r="0" t="0"/>
          <a:stretch/>
        </p:blipFill>
        <p:spPr>
          <a:xfrm>
            <a:off x="860525" y="607700"/>
            <a:ext cx="1310386" cy="257235"/>
          </a:xfrm>
          <a:prstGeom prst="rect">
            <a:avLst/>
          </a:prstGeom>
          <a:noFill/>
          <a:ln>
            <a:noFill/>
          </a:ln>
        </p:spPr>
      </p:pic>
      <p:sp>
        <p:nvSpPr>
          <p:cNvPr id="822" name="Google Shape;822;g227acbcab98_0_37"/>
          <p:cNvSpPr/>
          <p:nvPr/>
        </p:nvSpPr>
        <p:spPr>
          <a:xfrm>
            <a:off x="0" y="0"/>
            <a:ext cx="446400" cy="8040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823" name="Google Shape;823;g227acbcab98_0_37"/>
          <p:cNvPicPr preferRelativeResize="0"/>
          <p:nvPr/>
        </p:nvPicPr>
        <p:blipFill rotWithShape="1">
          <a:blip r:embed="rId4">
            <a:alphaModFix/>
          </a:blip>
          <a:srcRect b="0" l="0" r="56482" t="0"/>
          <a:stretch/>
        </p:blipFill>
        <p:spPr>
          <a:xfrm>
            <a:off x="6905625" y="0"/>
            <a:ext cx="2238375" cy="5143506"/>
          </a:xfrm>
          <a:prstGeom prst="rect">
            <a:avLst/>
          </a:prstGeom>
          <a:noFill/>
          <a:ln>
            <a:noFill/>
          </a:ln>
        </p:spPr>
      </p:pic>
      <p:sp>
        <p:nvSpPr>
          <p:cNvPr id="824" name="Google Shape;824;g227acbcab98_0_37"/>
          <p:cNvSpPr txBox="1"/>
          <p:nvPr>
            <p:ph type="title"/>
          </p:nvPr>
        </p:nvSpPr>
        <p:spPr>
          <a:xfrm>
            <a:off x="759925" y="1568100"/>
            <a:ext cx="4161900" cy="18549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SzPts val="4500"/>
              <a:buNone/>
            </a:pPr>
            <a:r>
              <a:rPr lang="en" sz="2800"/>
              <a:t>Bloomreach is </a:t>
            </a:r>
            <a:endParaRPr sz="2800"/>
          </a:p>
          <a:p>
            <a:pPr indent="0" lvl="0" marL="0" rtl="0" algn="l">
              <a:lnSpc>
                <a:spcPct val="115000"/>
              </a:lnSpc>
              <a:spcBef>
                <a:spcPts val="0"/>
              </a:spcBef>
              <a:spcAft>
                <a:spcPts val="0"/>
              </a:spcAft>
              <a:buSzPts val="4500"/>
              <a:buNone/>
            </a:pPr>
            <a:r>
              <a:rPr lang="en" sz="2800">
                <a:solidFill>
                  <a:schemeClr val="accent1"/>
                </a:solidFill>
              </a:rPr>
              <a:t>the</a:t>
            </a:r>
            <a:r>
              <a:rPr lang="en" sz="2800"/>
              <a:t> </a:t>
            </a:r>
            <a:r>
              <a:rPr lang="en" sz="2800">
                <a:solidFill>
                  <a:schemeClr val="accent1"/>
                </a:solidFill>
              </a:rPr>
              <a:t>first and only</a:t>
            </a:r>
            <a:r>
              <a:rPr lang="en" sz="2800"/>
              <a:t> </a:t>
            </a:r>
            <a:endParaRPr sz="2800"/>
          </a:p>
          <a:p>
            <a:pPr indent="0" lvl="0" marL="0" rtl="0" algn="l">
              <a:lnSpc>
                <a:spcPct val="115000"/>
              </a:lnSpc>
              <a:spcBef>
                <a:spcPts val="0"/>
              </a:spcBef>
              <a:spcAft>
                <a:spcPts val="0"/>
              </a:spcAft>
              <a:buSzPts val="4500"/>
              <a:buNone/>
            </a:pPr>
            <a:r>
              <a:rPr lang="en" sz="2800"/>
              <a:t>MACH certified DXP</a:t>
            </a:r>
            <a:endParaRPr sz="1200">
              <a:solidFill>
                <a:schemeClr val="accent1"/>
              </a:solidFill>
            </a:endParaRPr>
          </a:p>
        </p:txBody>
      </p:sp>
      <p:pic>
        <p:nvPicPr>
          <p:cNvPr id="825" name="Google Shape;825;g227acbcab98_0_37"/>
          <p:cNvPicPr preferRelativeResize="0"/>
          <p:nvPr/>
        </p:nvPicPr>
        <p:blipFill>
          <a:blip r:embed="rId5">
            <a:alphaModFix/>
          </a:blip>
          <a:stretch>
            <a:fillRect/>
          </a:stretch>
        </p:blipFill>
        <p:spPr>
          <a:xfrm>
            <a:off x="5100929" y="645738"/>
            <a:ext cx="3582900" cy="3852000"/>
          </a:xfrm>
          <a:prstGeom prst="roundRect">
            <a:avLst>
              <a:gd fmla="val 2672" name="adj"/>
            </a:avLst>
          </a:prstGeom>
          <a:noFill/>
          <a:ln>
            <a:noFill/>
          </a:ln>
        </p:spPr>
      </p:pic>
      <p:pic>
        <p:nvPicPr>
          <p:cNvPr id="826" name="Google Shape;826;g227acbcab98_0_37"/>
          <p:cNvPicPr preferRelativeResize="0"/>
          <p:nvPr/>
        </p:nvPicPr>
        <p:blipFill>
          <a:blip r:embed="rId6">
            <a:alphaModFix/>
          </a:blip>
          <a:stretch>
            <a:fillRect/>
          </a:stretch>
        </p:blipFill>
        <p:spPr>
          <a:xfrm>
            <a:off x="2553688" y="636459"/>
            <a:ext cx="767852" cy="174716"/>
          </a:xfrm>
          <a:prstGeom prst="rect">
            <a:avLst/>
          </a:prstGeom>
          <a:noFill/>
          <a:ln>
            <a:noFill/>
          </a:ln>
        </p:spPr>
      </p:pic>
      <p:pic>
        <p:nvPicPr>
          <p:cNvPr id="827" name="Google Shape;827;g227acbcab98_0_37"/>
          <p:cNvPicPr preferRelativeResize="0"/>
          <p:nvPr/>
        </p:nvPicPr>
        <p:blipFill>
          <a:blip r:embed="rId7">
            <a:alphaModFix/>
          </a:blip>
          <a:stretch>
            <a:fillRect/>
          </a:stretch>
        </p:blipFill>
        <p:spPr>
          <a:xfrm>
            <a:off x="3659470" y="616022"/>
            <a:ext cx="581154" cy="309854"/>
          </a:xfrm>
          <a:prstGeom prst="rect">
            <a:avLst/>
          </a:prstGeom>
          <a:noFill/>
          <a:ln>
            <a:noFill/>
          </a:ln>
        </p:spPr>
      </p:pic>
      <p:sp>
        <p:nvSpPr>
          <p:cNvPr id="828" name="Google Shape;828;g227acbcab98_0_37"/>
          <p:cNvSpPr txBox="1"/>
          <p:nvPr/>
        </p:nvSpPr>
        <p:spPr>
          <a:xfrm>
            <a:off x="759925" y="3916050"/>
            <a:ext cx="3000000" cy="581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200">
                <a:solidFill>
                  <a:schemeClr val="lt1"/>
                </a:solidFill>
                <a:latin typeface="Montserrat"/>
                <a:ea typeface="Montserrat"/>
                <a:cs typeface="Montserrat"/>
                <a:sym typeface="Montserrat"/>
              </a:rPr>
              <a:t>in Gartner Magic Quadrant for</a:t>
            </a:r>
            <a:endParaRPr sz="1200">
              <a:solidFill>
                <a:schemeClr val="lt1"/>
              </a:solidFill>
              <a:latin typeface="Montserrat"/>
              <a:ea typeface="Montserrat"/>
              <a:cs typeface="Montserrat"/>
              <a:sym typeface="Montserrat"/>
            </a:endParaRPr>
          </a:p>
          <a:p>
            <a:pPr indent="0" lvl="0" marL="0" rtl="0" algn="l">
              <a:lnSpc>
                <a:spcPct val="115000"/>
              </a:lnSpc>
              <a:spcBef>
                <a:spcPts val="0"/>
              </a:spcBef>
              <a:spcAft>
                <a:spcPts val="0"/>
              </a:spcAft>
              <a:buNone/>
            </a:pPr>
            <a:r>
              <a:rPr lang="en" sz="1200">
                <a:solidFill>
                  <a:schemeClr val="accent2"/>
                </a:solidFill>
                <a:latin typeface="Montserrat"/>
                <a:ea typeface="Montserrat"/>
                <a:cs typeface="Montserrat"/>
                <a:sym typeface="Montserrat"/>
              </a:rPr>
              <a:t>Digital Experience Platforms, 2023</a:t>
            </a:r>
            <a:endParaRPr sz="1200">
              <a:solidFill>
                <a:schemeClr val="accent2"/>
              </a:solidFill>
              <a:latin typeface="Montserrat"/>
              <a:ea typeface="Montserrat"/>
              <a:cs typeface="Montserrat"/>
              <a:sym typeface="Montserrat"/>
            </a:endParaRPr>
          </a:p>
        </p:txBody>
      </p:sp>
      <p:grpSp>
        <p:nvGrpSpPr>
          <p:cNvPr id="829" name="Google Shape;829;g227acbcab98_0_37"/>
          <p:cNvGrpSpPr/>
          <p:nvPr/>
        </p:nvGrpSpPr>
        <p:grpSpPr>
          <a:xfrm>
            <a:off x="2331125" y="720843"/>
            <a:ext cx="62394" cy="62419"/>
            <a:chOff x="2023100" y="769625"/>
            <a:chExt cx="85800" cy="85800"/>
          </a:xfrm>
        </p:grpSpPr>
        <p:cxnSp>
          <p:nvCxnSpPr>
            <p:cNvPr id="830" name="Google Shape;830;g227acbcab98_0_37"/>
            <p:cNvCxnSpPr/>
            <p:nvPr/>
          </p:nvCxnSpPr>
          <p:spPr>
            <a:xfrm>
              <a:off x="2023100" y="769625"/>
              <a:ext cx="85800" cy="85800"/>
            </a:xfrm>
            <a:prstGeom prst="straightConnector1">
              <a:avLst/>
            </a:prstGeom>
            <a:noFill/>
            <a:ln cap="flat" cmpd="sng" w="9525">
              <a:solidFill>
                <a:srgbClr val="CCCCCC"/>
              </a:solidFill>
              <a:prstDash val="solid"/>
              <a:round/>
              <a:headEnd len="med" w="med" type="none"/>
              <a:tailEnd len="med" w="med" type="none"/>
            </a:ln>
          </p:spPr>
        </p:cxnSp>
        <p:cxnSp>
          <p:nvCxnSpPr>
            <p:cNvPr id="831" name="Google Shape;831;g227acbcab98_0_37"/>
            <p:cNvCxnSpPr/>
            <p:nvPr/>
          </p:nvCxnSpPr>
          <p:spPr>
            <a:xfrm flipH="1">
              <a:off x="2023100" y="769625"/>
              <a:ext cx="85800" cy="85800"/>
            </a:xfrm>
            <a:prstGeom prst="straightConnector1">
              <a:avLst/>
            </a:prstGeom>
            <a:noFill/>
            <a:ln cap="flat" cmpd="sng" w="9525">
              <a:solidFill>
                <a:srgbClr val="CCCCCC"/>
              </a:solidFill>
              <a:prstDash val="solid"/>
              <a:round/>
              <a:headEnd len="med" w="med" type="none"/>
              <a:tailEnd len="med" w="med" type="none"/>
            </a:ln>
          </p:spPr>
        </p:cxnSp>
      </p:grpSp>
      <p:grpSp>
        <p:nvGrpSpPr>
          <p:cNvPr id="832" name="Google Shape;832;g227acbcab98_0_37"/>
          <p:cNvGrpSpPr/>
          <p:nvPr/>
        </p:nvGrpSpPr>
        <p:grpSpPr>
          <a:xfrm>
            <a:off x="3456211" y="720843"/>
            <a:ext cx="62394" cy="62419"/>
            <a:chOff x="2023100" y="769625"/>
            <a:chExt cx="85800" cy="85800"/>
          </a:xfrm>
        </p:grpSpPr>
        <p:cxnSp>
          <p:nvCxnSpPr>
            <p:cNvPr id="833" name="Google Shape;833;g227acbcab98_0_37"/>
            <p:cNvCxnSpPr/>
            <p:nvPr/>
          </p:nvCxnSpPr>
          <p:spPr>
            <a:xfrm>
              <a:off x="2023100" y="769625"/>
              <a:ext cx="85800" cy="85800"/>
            </a:xfrm>
            <a:prstGeom prst="straightConnector1">
              <a:avLst/>
            </a:prstGeom>
            <a:noFill/>
            <a:ln cap="flat" cmpd="sng" w="9525">
              <a:solidFill>
                <a:srgbClr val="CCCCCC"/>
              </a:solidFill>
              <a:prstDash val="solid"/>
              <a:round/>
              <a:headEnd len="med" w="med" type="none"/>
              <a:tailEnd len="med" w="med" type="none"/>
            </a:ln>
          </p:spPr>
        </p:cxnSp>
        <p:cxnSp>
          <p:nvCxnSpPr>
            <p:cNvPr id="834" name="Google Shape;834;g227acbcab98_0_37"/>
            <p:cNvCxnSpPr/>
            <p:nvPr/>
          </p:nvCxnSpPr>
          <p:spPr>
            <a:xfrm flipH="1">
              <a:off x="2023100" y="769625"/>
              <a:ext cx="85800" cy="85800"/>
            </a:xfrm>
            <a:prstGeom prst="straightConnector1">
              <a:avLst/>
            </a:prstGeom>
            <a:noFill/>
            <a:ln cap="flat" cmpd="sng" w="9525">
              <a:solidFill>
                <a:srgbClr val="CCCCCC"/>
              </a:solidFill>
              <a:prstDash val="solid"/>
              <a:round/>
              <a:headEnd len="med" w="med" type="none"/>
              <a:tailEnd len="med" w="med" type="none"/>
            </a:ln>
          </p:spPr>
        </p:cxnSp>
      </p:gr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8" name="Shape 838"/>
        <p:cNvGrpSpPr/>
        <p:nvPr/>
      </p:nvGrpSpPr>
      <p:grpSpPr>
        <a:xfrm>
          <a:off x="0" y="0"/>
          <a:ext cx="0" cy="0"/>
          <a:chOff x="0" y="0"/>
          <a:chExt cx="0" cy="0"/>
        </a:xfrm>
      </p:grpSpPr>
      <p:sp>
        <p:nvSpPr>
          <p:cNvPr id="839" name="Google Shape;839;p6"/>
          <p:cNvSpPr txBox="1"/>
          <p:nvPr>
            <p:ph type="title"/>
          </p:nvPr>
        </p:nvSpPr>
        <p:spPr>
          <a:xfrm>
            <a:off x="860525" y="2993575"/>
            <a:ext cx="4731900" cy="16698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4500"/>
              <a:buNone/>
            </a:pPr>
            <a:r>
              <a:rPr lang="en"/>
              <a:t>Thank you!</a:t>
            </a:r>
            <a:endParaRPr/>
          </a:p>
        </p:txBody>
      </p:sp>
      <p:pic>
        <p:nvPicPr>
          <p:cNvPr id="840" name="Google Shape;840;p6"/>
          <p:cNvPicPr preferRelativeResize="0"/>
          <p:nvPr/>
        </p:nvPicPr>
        <p:blipFill rotWithShape="1">
          <a:blip r:embed="rId3">
            <a:alphaModFix/>
          </a:blip>
          <a:srcRect b="0" l="288" r="277" t="0"/>
          <a:stretch/>
        </p:blipFill>
        <p:spPr>
          <a:xfrm>
            <a:off x="963939" y="491372"/>
            <a:ext cx="2196400" cy="10625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pic>
        <p:nvPicPr>
          <p:cNvPr id="175" name="Google Shape;175;g227acbcab98_0_904"/>
          <p:cNvPicPr preferRelativeResize="0"/>
          <p:nvPr/>
        </p:nvPicPr>
        <p:blipFill rotWithShape="1">
          <a:blip r:embed="rId3">
            <a:alphaModFix/>
          </a:blip>
          <a:srcRect b="455" l="0" r="0" t="455"/>
          <a:stretch/>
        </p:blipFill>
        <p:spPr>
          <a:xfrm>
            <a:off x="5814525" y="0"/>
            <a:ext cx="3333150" cy="5143501"/>
          </a:xfrm>
          <a:prstGeom prst="rect">
            <a:avLst/>
          </a:prstGeom>
          <a:noFill/>
          <a:ln>
            <a:noFill/>
          </a:ln>
        </p:spPr>
      </p:pic>
      <p:sp>
        <p:nvSpPr>
          <p:cNvPr id="176" name="Google Shape;176;g227acbcab98_0_904"/>
          <p:cNvSpPr txBox="1"/>
          <p:nvPr>
            <p:ph type="title"/>
          </p:nvPr>
        </p:nvSpPr>
        <p:spPr>
          <a:xfrm>
            <a:off x="685800" y="445025"/>
            <a:ext cx="5128800" cy="1079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latin typeface="Montserrat"/>
                <a:ea typeface="Montserrat"/>
                <a:cs typeface="Montserrat"/>
                <a:sym typeface="Montserrat"/>
              </a:rPr>
              <a:t>E-Commerce Personalization</a:t>
            </a:r>
            <a:endParaRPr>
              <a:latin typeface="Montserrat"/>
              <a:ea typeface="Montserrat"/>
              <a:cs typeface="Montserrat"/>
              <a:sym typeface="Montserrat"/>
            </a:endParaRPr>
          </a:p>
        </p:txBody>
      </p:sp>
      <p:sp>
        <p:nvSpPr>
          <p:cNvPr id="177" name="Google Shape;177;g227acbcab98_0_904"/>
          <p:cNvSpPr txBox="1"/>
          <p:nvPr>
            <p:ph type="title"/>
          </p:nvPr>
        </p:nvSpPr>
        <p:spPr>
          <a:xfrm>
            <a:off x="685800" y="1703150"/>
            <a:ext cx="4339200" cy="2345100"/>
          </a:xfrm>
          <a:prstGeom prst="rect">
            <a:avLst/>
          </a:prstGeom>
          <a:noFill/>
          <a:ln>
            <a:noFill/>
          </a:ln>
        </p:spPr>
        <p:txBody>
          <a:bodyPr anchorCtr="0" anchor="t" bIns="91425" lIns="91425" spcFirstLastPara="1" rIns="91425" wrap="square" tIns="91425">
            <a:noAutofit/>
          </a:bodyPr>
          <a:lstStyle/>
          <a:p>
            <a:pPr indent="0" lvl="0" marL="0" rtl="0" algn="l">
              <a:lnSpc>
                <a:spcPct val="125000"/>
              </a:lnSpc>
              <a:spcBef>
                <a:spcPts val="0"/>
              </a:spcBef>
              <a:spcAft>
                <a:spcPts val="0"/>
              </a:spcAft>
              <a:buNone/>
            </a:pPr>
            <a:r>
              <a:rPr b="0" lang="en" sz="1800">
                <a:solidFill>
                  <a:schemeClr val="dk1"/>
                </a:solidFill>
                <a:latin typeface="Montserrat"/>
                <a:ea typeface="Montserrat"/>
                <a:cs typeface="Montserrat"/>
                <a:sym typeface="Montserrat"/>
              </a:rPr>
              <a:t>The practice of using commerce data responsibly to get to know, guide, and impress your customers with experiences that are so relevant and contextual, they feel like magic.</a:t>
            </a:r>
            <a:endParaRPr b="0" sz="1800">
              <a:solidFill>
                <a:schemeClr val="dk1"/>
              </a:solidFill>
              <a:latin typeface="Montserrat"/>
              <a:ea typeface="Montserrat"/>
              <a:cs typeface="Montserrat"/>
              <a:sym typeface="Montserrat"/>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sp>
        <p:nvSpPr>
          <p:cNvPr id="182" name="Google Shape;182;g227acbcab98_0_909"/>
          <p:cNvSpPr txBox="1"/>
          <p:nvPr>
            <p:ph type="title"/>
          </p:nvPr>
        </p:nvSpPr>
        <p:spPr>
          <a:xfrm>
            <a:off x="685800" y="368825"/>
            <a:ext cx="57615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View on Personalisation</a:t>
            </a:r>
            <a:endParaRPr/>
          </a:p>
        </p:txBody>
      </p:sp>
      <p:sp>
        <p:nvSpPr>
          <p:cNvPr id="183" name="Google Shape;183;g227acbcab98_0_909"/>
          <p:cNvSpPr/>
          <p:nvPr/>
        </p:nvSpPr>
        <p:spPr>
          <a:xfrm>
            <a:off x="787750" y="1333952"/>
            <a:ext cx="2451300" cy="1684200"/>
          </a:xfrm>
          <a:prstGeom prst="roundRect">
            <a:avLst>
              <a:gd fmla="val 8682" name="adj"/>
            </a:avLst>
          </a:prstGeom>
          <a:solidFill>
            <a:schemeClr val="dk1"/>
          </a:solidFill>
          <a:ln>
            <a:noFill/>
          </a:ln>
        </p:spPr>
        <p:txBody>
          <a:bodyPr anchorCtr="0" anchor="ctr" bIns="34275" lIns="68575" spcFirstLastPara="1" rIns="68575" wrap="square" tIns="34275">
            <a:noAutofit/>
          </a:bodyPr>
          <a:lstStyle/>
          <a:p>
            <a:pPr indent="0" lvl="0" marL="0" marR="0" rtl="0" algn="l">
              <a:lnSpc>
                <a:spcPct val="115000"/>
              </a:lnSpc>
              <a:spcBef>
                <a:spcPts val="0"/>
              </a:spcBef>
              <a:spcAft>
                <a:spcPts val="0"/>
              </a:spcAft>
              <a:buClr>
                <a:srgbClr val="000000"/>
              </a:buClr>
              <a:buSzPts val="1100"/>
              <a:buFont typeface="Arial"/>
              <a:buNone/>
            </a:pPr>
            <a:r>
              <a:t/>
            </a:r>
            <a:endParaRPr sz="1100">
              <a:solidFill>
                <a:srgbClr val="FFFFFF"/>
              </a:solidFill>
              <a:latin typeface="Montserrat SemiBold"/>
              <a:ea typeface="Montserrat SemiBold"/>
              <a:cs typeface="Montserrat SemiBold"/>
              <a:sym typeface="Montserrat SemiBold"/>
            </a:endParaRPr>
          </a:p>
        </p:txBody>
      </p:sp>
      <p:sp>
        <p:nvSpPr>
          <p:cNvPr id="184" name="Google Shape;184;g227acbcab98_0_909"/>
          <p:cNvSpPr/>
          <p:nvPr/>
        </p:nvSpPr>
        <p:spPr>
          <a:xfrm>
            <a:off x="3577863" y="1317227"/>
            <a:ext cx="2451300" cy="1701000"/>
          </a:xfrm>
          <a:prstGeom prst="roundRect">
            <a:avLst>
              <a:gd fmla="val 8682" name="adj"/>
            </a:avLst>
          </a:prstGeom>
          <a:solidFill>
            <a:schemeClr val="dk1"/>
          </a:solidFill>
          <a:ln>
            <a:noFill/>
          </a:ln>
        </p:spPr>
        <p:txBody>
          <a:bodyPr anchorCtr="0" anchor="ctr" bIns="34275" lIns="68575" spcFirstLastPara="1" rIns="68575" wrap="square" tIns="34275">
            <a:noAutofit/>
          </a:bodyPr>
          <a:lstStyle/>
          <a:p>
            <a:pPr indent="0" lvl="0" marL="0" marR="0" rtl="0" algn="l">
              <a:lnSpc>
                <a:spcPct val="115000"/>
              </a:lnSpc>
              <a:spcBef>
                <a:spcPts val="0"/>
              </a:spcBef>
              <a:spcAft>
                <a:spcPts val="0"/>
              </a:spcAft>
              <a:buClr>
                <a:srgbClr val="000000"/>
              </a:buClr>
              <a:buSzPts val="1100"/>
              <a:buFont typeface="Arial"/>
              <a:buNone/>
            </a:pPr>
            <a:r>
              <a:t/>
            </a:r>
            <a:endParaRPr sz="1100">
              <a:latin typeface="Montserrat SemiBold"/>
              <a:ea typeface="Montserrat SemiBold"/>
              <a:cs typeface="Montserrat SemiBold"/>
              <a:sym typeface="Montserrat SemiBold"/>
            </a:endParaRPr>
          </a:p>
        </p:txBody>
      </p:sp>
      <p:sp>
        <p:nvSpPr>
          <p:cNvPr id="185" name="Google Shape;185;g227acbcab98_0_909"/>
          <p:cNvSpPr/>
          <p:nvPr/>
        </p:nvSpPr>
        <p:spPr>
          <a:xfrm>
            <a:off x="6367975" y="1333952"/>
            <a:ext cx="2451300" cy="1701000"/>
          </a:xfrm>
          <a:prstGeom prst="roundRect">
            <a:avLst>
              <a:gd fmla="val 8682" name="adj"/>
            </a:avLst>
          </a:prstGeom>
          <a:solidFill>
            <a:schemeClr val="dk1"/>
          </a:solidFill>
          <a:ln>
            <a:noFill/>
          </a:ln>
        </p:spPr>
        <p:txBody>
          <a:bodyPr anchorCtr="0" anchor="ctr" bIns="34275" lIns="68575" spcFirstLastPara="1" rIns="68575" wrap="square" tIns="34275">
            <a:noAutofit/>
          </a:bodyPr>
          <a:lstStyle/>
          <a:p>
            <a:pPr indent="0" lvl="0" marL="0" marR="0" rtl="0" algn="l">
              <a:lnSpc>
                <a:spcPct val="115000"/>
              </a:lnSpc>
              <a:spcBef>
                <a:spcPts val="0"/>
              </a:spcBef>
              <a:spcAft>
                <a:spcPts val="0"/>
              </a:spcAft>
              <a:buNone/>
            </a:pPr>
            <a:r>
              <a:t/>
            </a:r>
            <a:endParaRPr sz="1100">
              <a:solidFill>
                <a:schemeClr val="dk1"/>
              </a:solidFill>
              <a:latin typeface="Montserrat SemiBold"/>
              <a:ea typeface="Montserrat SemiBold"/>
              <a:cs typeface="Montserrat SemiBold"/>
              <a:sym typeface="Montserrat SemiBold"/>
            </a:endParaRPr>
          </a:p>
        </p:txBody>
      </p:sp>
      <p:sp>
        <p:nvSpPr>
          <p:cNvPr id="186" name="Google Shape;186;g227acbcab98_0_909"/>
          <p:cNvSpPr/>
          <p:nvPr/>
        </p:nvSpPr>
        <p:spPr>
          <a:xfrm>
            <a:off x="787750" y="3761150"/>
            <a:ext cx="8031600" cy="646500"/>
          </a:xfrm>
          <a:prstGeom prst="roundRect">
            <a:avLst>
              <a:gd fmla="val 8682" name="adj"/>
            </a:avLst>
          </a:prstGeom>
          <a:noFill/>
          <a:ln cap="flat" cmpd="sng" w="19050">
            <a:solidFill>
              <a:schemeClr val="dk2"/>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Clr>
                <a:srgbClr val="000000"/>
              </a:buClr>
              <a:buSzPts val="1100"/>
              <a:buFont typeface="Arial"/>
              <a:buNone/>
            </a:pPr>
            <a:r>
              <a:rPr b="1" lang="en" sz="1800">
                <a:solidFill>
                  <a:schemeClr val="dk1"/>
                </a:solidFill>
                <a:latin typeface="Montserrat"/>
                <a:ea typeface="Montserrat"/>
                <a:cs typeface="Montserrat"/>
                <a:sym typeface="Montserrat"/>
              </a:rPr>
              <a:t>Increasing personalisation improves ROI, CX, and Revenue</a:t>
            </a:r>
            <a:endParaRPr b="1" sz="1800">
              <a:solidFill>
                <a:schemeClr val="dk1"/>
              </a:solidFill>
              <a:latin typeface="Montserrat"/>
              <a:ea typeface="Montserrat"/>
              <a:cs typeface="Montserrat"/>
              <a:sym typeface="Montserrat"/>
            </a:endParaRPr>
          </a:p>
        </p:txBody>
      </p:sp>
      <p:sp>
        <p:nvSpPr>
          <p:cNvPr id="187" name="Google Shape;187;g227acbcab98_0_909"/>
          <p:cNvSpPr/>
          <p:nvPr/>
        </p:nvSpPr>
        <p:spPr>
          <a:xfrm rot="-5114695">
            <a:off x="7147966" y="3170882"/>
            <a:ext cx="504496" cy="383866"/>
          </a:xfrm>
          <a:custGeom>
            <a:rect b="b" l="l" r="r" t="t"/>
            <a:pathLst>
              <a:path extrusionOk="0" h="15354" w="20179">
                <a:moveTo>
                  <a:pt x="20179" y="15354"/>
                </a:moveTo>
                <a:cubicBezTo>
                  <a:pt x="11792" y="14305"/>
                  <a:pt x="0" y="8452"/>
                  <a:pt x="0" y="0"/>
                </a:cubicBezTo>
              </a:path>
            </a:pathLst>
          </a:custGeom>
          <a:noFill/>
          <a:ln cap="flat" cmpd="sng" w="19050">
            <a:solidFill>
              <a:schemeClr val="lt2"/>
            </a:solidFill>
            <a:prstDash val="solid"/>
            <a:round/>
            <a:headEnd len="med" w="med" type="none"/>
            <a:tailEnd len="med" w="med" type="triangle"/>
          </a:ln>
        </p:spPr>
      </p:sp>
      <p:sp>
        <p:nvSpPr>
          <p:cNvPr id="188" name="Google Shape;188;g227acbcab98_0_909"/>
          <p:cNvSpPr/>
          <p:nvPr/>
        </p:nvSpPr>
        <p:spPr>
          <a:xfrm flipH="1" rot="5215312">
            <a:off x="1961583" y="3162494"/>
            <a:ext cx="504497" cy="383866"/>
          </a:xfrm>
          <a:custGeom>
            <a:rect b="b" l="l" r="r" t="t"/>
            <a:pathLst>
              <a:path extrusionOk="0" h="15354" w="20179">
                <a:moveTo>
                  <a:pt x="20179" y="15354"/>
                </a:moveTo>
                <a:cubicBezTo>
                  <a:pt x="11792" y="14305"/>
                  <a:pt x="0" y="8452"/>
                  <a:pt x="0" y="0"/>
                </a:cubicBezTo>
              </a:path>
            </a:pathLst>
          </a:custGeom>
          <a:noFill/>
          <a:ln cap="flat" cmpd="sng" w="19050">
            <a:solidFill>
              <a:schemeClr val="lt2"/>
            </a:solidFill>
            <a:prstDash val="solid"/>
            <a:round/>
            <a:headEnd len="med" w="med" type="none"/>
            <a:tailEnd len="med" w="med" type="triangle"/>
          </a:ln>
        </p:spPr>
      </p:sp>
      <p:cxnSp>
        <p:nvCxnSpPr>
          <p:cNvPr id="189" name="Google Shape;189;g227acbcab98_0_909"/>
          <p:cNvCxnSpPr/>
          <p:nvPr/>
        </p:nvCxnSpPr>
        <p:spPr>
          <a:xfrm>
            <a:off x="4803513" y="3151671"/>
            <a:ext cx="0" cy="405600"/>
          </a:xfrm>
          <a:prstGeom prst="straightConnector1">
            <a:avLst/>
          </a:prstGeom>
          <a:noFill/>
          <a:ln cap="flat" cmpd="sng" w="19050">
            <a:solidFill>
              <a:schemeClr val="lt2"/>
            </a:solidFill>
            <a:prstDash val="solid"/>
            <a:round/>
            <a:headEnd len="med" w="med" type="none"/>
            <a:tailEnd len="med" w="med" type="triangle"/>
          </a:ln>
        </p:spPr>
      </p:cxnSp>
      <p:sp>
        <p:nvSpPr>
          <p:cNvPr id="190" name="Google Shape;190;g227acbcab98_0_909"/>
          <p:cNvSpPr txBox="1"/>
          <p:nvPr/>
        </p:nvSpPr>
        <p:spPr>
          <a:xfrm>
            <a:off x="1364975" y="6683250"/>
            <a:ext cx="782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Montserrat"/>
              <a:ea typeface="Montserrat"/>
              <a:cs typeface="Montserrat"/>
              <a:sym typeface="Montserrat"/>
            </a:endParaRPr>
          </a:p>
        </p:txBody>
      </p:sp>
      <p:sp>
        <p:nvSpPr>
          <p:cNvPr id="191" name="Google Shape;191;g227acbcab98_0_909"/>
          <p:cNvSpPr txBox="1"/>
          <p:nvPr/>
        </p:nvSpPr>
        <p:spPr>
          <a:xfrm>
            <a:off x="1468000" y="1400559"/>
            <a:ext cx="10908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000">
                <a:solidFill>
                  <a:schemeClr val="dk2"/>
                </a:solidFill>
                <a:latin typeface="Montserrat"/>
                <a:ea typeface="Montserrat"/>
                <a:cs typeface="Montserrat"/>
                <a:sym typeface="Montserrat"/>
              </a:rPr>
              <a:t>80%</a:t>
            </a:r>
            <a:endParaRPr sz="3000">
              <a:solidFill>
                <a:schemeClr val="dk2"/>
              </a:solidFill>
              <a:latin typeface="Montserrat"/>
              <a:ea typeface="Montserrat"/>
              <a:cs typeface="Montserrat"/>
              <a:sym typeface="Montserrat"/>
            </a:endParaRPr>
          </a:p>
        </p:txBody>
      </p:sp>
      <p:sp>
        <p:nvSpPr>
          <p:cNvPr id="192" name="Google Shape;192;g227acbcab98_0_909"/>
          <p:cNvSpPr txBox="1"/>
          <p:nvPr/>
        </p:nvSpPr>
        <p:spPr>
          <a:xfrm>
            <a:off x="3577863" y="1383828"/>
            <a:ext cx="24513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000">
                <a:solidFill>
                  <a:schemeClr val="dk2"/>
                </a:solidFill>
                <a:latin typeface="Montserrat"/>
                <a:ea typeface="Montserrat"/>
                <a:cs typeface="Montserrat"/>
                <a:sym typeface="Montserrat"/>
              </a:rPr>
              <a:t>8x</a:t>
            </a:r>
            <a:endParaRPr b="1" sz="3000">
              <a:solidFill>
                <a:schemeClr val="dk2"/>
              </a:solidFill>
              <a:latin typeface="Montserrat"/>
              <a:ea typeface="Montserrat"/>
              <a:cs typeface="Montserrat"/>
              <a:sym typeface="Montserrat"/>
            </a:endParaRPr>
          </a:p>
        </p:txBody>
      </p:sp>
      <p:sp>
        <p:nvSpPr>
          <p:cNvPr id="193" name="Google Shape;193;g227acbcab98_0_909"/>
          <p:cNvSpPr txBox="1"/>
          <p:nvPr/>
        </p:nvSpPr>
        <p:spPr>
          <a:xfrm>
            <a:off x="6367975" y="1400553"/>
            <a:ext cx="24513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000">
                <a:solidFill>
                  <a:schemeClr val="dk2"/>
                </a:solidFill>
                <a:latin typeface="Montserrat"/>
                <a:ea typeface="Montserrat"/>
                <a:cs typeface="Montserrat"/>
                <a:sym typeface="Montserrat"/>
              </a:rPr>
              <a:t>90%</a:t>
            </a:r>
            <a:endParaRPr b="1" sz="3000">
              <a:solidFill>
                <a:schemeClr val="dk2"/>
              </a:solidFill>
              <a:latin typeface="Montserrat"/>
              <a:ea typeface="Montserrat"/>
              <a:cs typeface="Montserrat"/>
              <a:sym typeface="Montserrat"/>
            </a:endParaRPr>
          </a:p>
        </p:txBody>
      </p:sp>
      <p:sp>
        <p:nvSpPr>
          <p:cNvPr id="194" name="Google Shape;194;g227acbcab98_0_909"/>
          <p:cNvSpPr txBox="1"/>
          <p:nvPr/>
        </p:nvSpPr>
        <p:spPr>
          <a:xfrm>
            <a:off x="483575" y="4789450"/>
            <a:ext cx="8660400" cy="292500"/>
          </a:xfrm>
          <a:prstGeom prst="rect">
            <a:avLst/>
          </a:prstGeom>
          <a:noFill/>
          <a:ln>
            <a:noFill/>
          </a:ln>
        </p:spPr>
        <p:txBody>
          <a:bodyPr anchorCtr="0" anchor="t" bIns="91425" lIns="91425" spcFirstLastPara="1" rIns="91425" wrap="square" tIns="91425">
            <a:spAutoFit/>
          </a:bodyPr>
          <a:lstStyle/>
          <a:p>
            <a:pPr indent="-158750" lvl="0" marL="342900" rtl="0" algn="l">
              <a:spcBef>
                <a:spcPts val="0"/>
              </a:spcBef>
              <a:spcAft>
                <a:spcPts val="0"/>
              </a:spcAft>
              <a:buClr>
                <a:srgbClr val="999999"/>
              </a:buClr>
              <a:buSzPts val="700"/>
              <a:buFont typeface="Montserrat"/>
              <a:buAutoNum type="arabicPeriod"/>
            </a:pPr>
            <a:r>
              <a:rPr lang="en" sz="700">
                <a:solidFill>
                  <a:srgbClr val="999999"/>
                </a:solidFill>
                <a:latin typeface="Montserrat"/>
                <a:ea typeface="Montserrat"/>
                <a:cs typeface="Montserrat"/>
                <a:sym typeface="Montserrat"/>
              </a:rPr>
              <a:t>https://www2.deloitte.com/content/dam/Deloitte/ca/Documents/deloitte-analytics/ca-en-omnia-ai-marketing-pov-fin-jun24-aoda.pdf</a:t>
            </a:r>
            <a:endParaRPr sz="700">
              <a:solidFill>
                <a:srgbClr val="999999"/>
              </a:solidFill>
              <a:latin typeface="Montserrat"/>
              <a:ea typeface="Montserrat"/>
              <a:cs typeface="Montserrat"/>
              <a:sym typeface="Montserrat"/>
            </a:endParaRPr>
          </a:p>
        </p:txBody>
      </p:sp>
      <p:sp>
        <p:nvSpPr>
          <p:cNvPr id="195" name="Google Shape;195;g227acbcab98_0_909"/>
          <p:cNvSpPr txBox="1"/>
          <p:nvPr/>
        </p:nvSpPr>
        <p:spPr>
          <a:xfrm>
            <a:off x="787750" y="1905749"/>
            <a:ext cx="2451300" cy="938100"/>
          </a:xfrm>
          <a:prstGeom prst="rect">
            <a:avLst/>
          </a:prstGeom>
          <a:noFill/>
          <a:ln>
            <a:noFill/>
          </a:ln>
        </p:spPr>
        <p:txBody>
          <a:bodyPr anchorCtr="0" anchor="t" bIns="91425" lIns="182875" spcFirstLastPara="1" rIns="182875" wrap="square" tIns="91425">
            <a:spAutoFit/>
          </a:bodyPr>
          <a:lstStyle/>
          <a:p>
            <a:pPr indent="0" lvl="0" marL="0" rtl="0" algn="ctr">
              <a:lnSpc>
                <a:spcPct val="115000"/>
              </a:lnSpc>
              <a:spcBef>
                <a:spcPts val="0"/>
              </a:spcBef>
              <a:spcAft>
                <a:spcPts val="0"/>
              </a:spcAft>
              <a:buNone/>
            </a:pPr>
            <a:r>
              <a:rPr lang="en" sz="1100">
                <a:solidFill>
                  <a:schemeClr val="lt1"/>
                </a:solidFill>
                <a:latin typeface="Montserrat SemiBold"/>
                <a:ea typeface="Montserrat SemiBold"/>
                <a:cs typeface="Montserrat SemiBold"/>
                <a:sym typeface="Montserrat SemiBold"/>
              </a:rPr>
              <a:t>o</a:t>
            </a:r>
            <a:r>
              <a:rPr lang="en" sz="1100">
                <a:solidFill>
                  <a:schemeClr val="lt1"/>
                </a:solidFill>
                <a:latin typeface="Montserrat SemiBold"/>
                <a:ea typeface="Montserrat SemiBold"/>
                <a:cs typeface="Montserrat SemiBold"/>
                <a:sym typeface="Montserrat SemiBold"/>
              </a:rPr>
              <a:t>f customers are more likely to purchase from a company that offers personalised experiences</a:t>
            </a:r>
            <a:endParaRPr b="1" sz="1100">
              <a:solidFill>
                <a:schemeClr val="lt1"/>
              </a:solidFill>
              <a:latin typeface="Montserrat"/>
              <a:ea typeface="Montserrat"/>
              <a:cs typeface="Montserrat"/>
              <a:sym typeface="Montserrat"/>
            </a:endParaRPr>
          </a:p>
        </p:txBody>
      </p:sp>
      <p:sp>
        <p:nvSpPr>
          <p:cNvPr id="196" name="Google Shape;196;g227acbcab98_0_909"/>
          <p:cNvSpPr txBox="1"/>
          <p:nvPr/>
        </p:nvSpPr>
        <p:spPr>
          <a:xfrm>
            <a:off x="3577863" y="1905749"/>
            <a:ext cx="2451300" cy="938100"/>
          </a:xfrm>
          <a:prstGeom prst="rect">
            <a:avLst/>
          </a:prstGeom>
          <a:noFill/>
          <a:ln>
            <a:noFill/>
          </a:ln>
        </p:spPr>
        <p:txBody>
          <a:bodyPr anchorCtr="0" anchor="t" bIns="91425" lIns="182875" spcFirstLastPara="1" rIns="182875" wrap="square" tIns="91425">
            <a:spAutoFit/>
          </a:bodyPr>
          <a:lstStyle/>
          <a:p>
            <a:pPr indent="0" lvl="0" marL="0" rtl="0" algn="ctr">
              <a:lnSpc>
                <a:spcPct val="115000"/>
              </a:lnSpc>
              <a:spcBef>
                <a:spcPts val="0"/>
              </a:spcBef>
              <a:spcAft>
                <a:spcPts val="0"/>
              </a:spcAft>
              <a:buNone/>
            </a:pPr>
            <a:r>
              <a:rPr lang="en" sz="1100">
                <a:solidFill>
                  <a:schemeClr val="lt1"/>
                </a:solidFill>
                <a:latin typeface="Montserrat SemiBold"/>
                <a:ea typeface="Montserrat SemiBold"/>
                <a:cs typeface="Montserrat SemiBold"/>
                <a:sym typeface="Montserrat SemiBold"/>
              </a:rPr>
              <a:t>r</a:t>
            </a:r>
            <a:r>
              <a:rPr lang="en" sz="1100">
                <a:solidFill>
                  <a:schemeClr val="lt1"/>
                </a:solidFill>
                <a:latin typeface="Montserrat SemiBold"/>
                <a:ea typeface="Montserrat SemiBold"/>
                <a:cs typeface="Montserrat SemiBold"/>
                <a:sym typeface="Montserrat SemiBold"/>
              </a:rPr>
              <a:t>eturn on investment on marketing spend from well executed hyper-personalisation</a:t>
            </a:r>
            <a:endParaRPr sz="1100">
              <a:solidFill>
                <a:schemeClr val="lt1"/>
              </a:solidFill>
              <a:latin typeface="Montserrat SemiBold"/>
              <a:ea typeface="Montserrat SemiBold"/>
              <a:cs typeface="Montserrat SemiBold"/>
              <a:sym typeface="Montserrat SemiBold"/>
            </a:endParaRPr>
          </a:p>
        </p:txBody>
      </p:sp>
      <p:sp>
        <p:nvSpPr>
          <p:cNvPr id="197" name="Google Shape;197;g227acbcab98_0_909"/>
          <p:cNvSpPr txBox="1"/>
          <p:nvPr/>
        </p:nvSpPr>
        <p:spPr>
          <a:xfrm>
            <a:off x="6367975" y="1905749"/>
            <a:ext cx="2451300" cy="743400"/>
          </a:xfrm>
          <a:prstGeom prst="rect">
            <a:avLst/>
          </a:prstGeom>
          <a:noFill/>
          <a:ln>
            <a:noFill/>
          </a:ln>
        </p:spPr>
        <p:txBody>
          <a:bodyPr anchorCtr="0" anchor="t" bIns="91425" lIns="182875" spcFirstLastPara="1" rIns="182875" wrap="square" tIns="91425">
            <a:spAutoFit/>
          </a:bodyPr>
          <a:lstStyle/>
          <a:p>
            <a:pPr indent="0" lvl="0" marL="0" rtl="0" algn="ctr">
              <a:lnSpc>
                <a:spcPct val="115000"/>
              </a:lnSpc>
              <a:spcBef>
                <a:spcPts val="0"/>
              </a:spcBef>
              <a:spcAft>
                <a:spcPts val="0"/>
              </a:spcAft>
              <a:buNone/>
            </a:pPr>
            <a:r>
              <a:rPr lang="en" sz="1100">
                <a:solidFill>
                  <a:schemeClr val="lt1"/>
                </a:solidFill>
                <a:latin typeface="Montserrat SemiBold"/>
                <a:ea typeface="Montserrat SemiBold"/>
                <a:cs typeface="Montserrat SemiBold"/>
                <a:sym typeface="Montserrat SemiBold"/>
              </a:rPr>
              <a:t>o</a:t>
            </a:r>
            <a:r>
              <a:rPr lang="en" sz="1100">
                <a:solidFill>
                  <a:schemeClr val="lt1"/>
                </a:solidFill>
                <a:latin typeface="Montserrat SemiBold"/>
                <a:ea typeface="Montserrat SemiBold"/>
                <a:cs typeface="Montserrat SemiBold"/>
                <a:sym typeface="Montserrat SemiBold"/>
              </a:rPr>
              <a:t>f customers find personalised advertising appealing</a:t>
            </a:r>
            <a:endParaRPr sz="1100">
              <a:solidFill>
                <a:schemeClr val="lt1"/>
              </a:solidFill>
              <a:latin typeface="Montserrat SemiBold"/>
              <a:ea typeface="Montserrat SemiBold"/>
              <a:cs typeface="Montserrat SemiBold"/>
              <a:sym typeface="Montserrat SemiBo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3"/>
                                        </p:tgtEl>
                                        <p:attrNameLst>
                                          <p:attrName>style.visibility</p:attrName>
                                        </p:attrNameLst>
                                      </p:cBhvr>
                                      <p:to>
                                        <p:strVal val="visible"/>
                                      </p:to>
                                    </p:set>
                                    <p:animEffect filter="fade" transition="in">
                                      <p:cBhvr>
                                        <p:cTn dur="1000"/>
                                        <p:tgtEl>
                                          <p:spTgt spid="183"/>
                                        </p:tgtEl>
                                      </p:cBhvr>
                                    </p:animEffect>
                                  </p:childTnLst>
                                </p:cTn>
                              </p:par>
                              <p:par>
                                <p:cTn fill="hold" nodeType="withEffect" presetClass="entr" presetID="10" presetSubtype="0">
                                  <p:stCondLst>
                                    <p:cond delay="0"/>
                                  </p:stCondLst>
                                  <p:childTnLst>
                                    <p:set>
                                      <p:cBhvr>
                                        <p:cTn dur="1" fill="hold">
                                          <p:stCondLst>
                                            <p:cond delay="0"/>
                                          </p:stCondLst>
                                        </p:cTn>
                                        <p:tgtEl>
                                          <p:spTgt spid="191"/>
                                        </p:tgtEl>
                                        <p:attrNameLst>
                                          <p:attrName>style.visibility</p:attrName>
                                        </p:attrNameLst>
                                      </p:cBhvr>
                                      <p:to>
                                        <p:strVal val="visible"/>
                                      </p:to>
                                    </p:set>
                                    <p:animEffect filter="fade" transition="in">
                                      <p:cBhvr>
                                        <p:cTn dur="1000"/>
                                        <p:tgtEl>
                                          <p:spTgt spid="19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2"/>
                                        </p:tgtEl>
                                        <p:attrNameLst>
                                          <p:attrName>style.visibility</p:attrName>
                                        </p:attrNameLst>
                                      </p:cBhvr>
                                      <p:to>
                                        <p:strVal val="visible"/>
                                      </p:to>
                                    </p:set>
                                    <p:animEffect filter="fade" transition="in">
                                      <p:cBhvr>
                                        <p:cTn dur="1000"/>
                                        <p:tgtEl>
                                          <p:spTgt spid="192"/>
                                        </p:tgtEl>
                                      </p:cBhvr>
                                    </p:animEffect>
                                  </p:childTnLst>
                                </p:cTn>
                              </p:par>
                              <p:par>
                                <p:cTn fill="hold" nodeType="withEffect" presetClass="entr" presetID="10" presetSubtype="0">
                                  <p:stCondLst>
                                    <p:cond delay="0"/>
                                  </p:stCondLst>
                                  <p:childTnLst>
                                    <p:set>
                                      <p:cBhvr>
                                        <p:cTn dur="1" fill="hold">
                                          <p:stCondLst>
                                            <p:cond delay="0"/>
                                          </p:stCondLst>
                                        </p:cTn>
                                        <p:tgtEl>
                                          <p:spTgt spid="184"/>
                                        </p:tgtEl>
                                        <p:attrNameLst>
                                          <p:attrName>style.visibility</p:attrName>
                                        </p:attrNameLst>
                                      </p:cBhvr>
                                      <p:to>
                                        <p:strVal val="visible"/>
                                      </p:to>
                                    </p:set>
                                    <p:animEffect filter="fade" transition="in">
                                      <p:cBhvr>
                                        <p:cTn dur="1000"/>
                                        <p:tgtEl>
                                          <p:spTgt spid="18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5"/>
                                        </p:tgtEl>
                                        <p:attrNameLst>
                                          <p:attrName>style.visibility</p:attrName>
                                        </p:attrNameLst>
                                      </p:cBhvr>
                                      <p:to>
                                        <p:strVal val="visible"/>
                                      </p:to>
                                    </p:set>
                                    <p:animEffect filter="fade" transition="in">
                                      <p:cBhvr>
                                        <p:cTn dur="1000"/>
                                        <p:tgtEl>
                                          <p:spTgt spid="185"/>
                                        </p:tgtEl>
                                      </p:cBhvr>
                                    </p:animEffect>
                                  </p:childTnLst>
                                </p:cTn>
                              </p:par>
                              <p:par>
                                <p:cTn fill="hold" nodeType="withEffect" presetClass="entr" presetID="10" presetSubtype="0">
                                  <p:stCondLst>
                                    <p:cond delay="0"/>
                                  </p:stCondLst>
                                  <p:childTnLst>
                                    <p:set>
                                      <p:cBhvr>
                                        <p:cTn dur="1" fill="hold">
                                          <p:stCondLst>
                                            <p:cond delay="0"/>
                                          </p:stCondLst>
                                        </p:cTn>
                                        <p:tgtEl>
                                          <p:spTgt spid="193"/>
                                        </p:tgtEl>
                                        <p:attrNameLst>
                                          <p:attrName>style.visibility</p:attrName>
                                        </p:attrNameLst>
                                      </p:cBhvr>
                                      <p:to>
                                        <p:strVal val="visible"/>
                                      </p:to>
                                    </p:set>
                                    <p:animEffect filter="fade" transition="in">
                                      <p:cBhvr>
                                        <p:cTn dur="1000"/>
                                        <p:tgtEl>
                                          <p:spTgt spid="19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6"/>
                                        </p:tgtEl>
                                        <p:attrNameLst>
                                          <p:attrName>style.visibility</p:attrName>
                                        </p:attrNameLst>
                                      </p:cBhvr>
                                      <p:to>
                                        <p:strVal val="visible"/>
                                      </p:to>
                                    </p:set>
                                    <p:animEffect filter="fade" transition="in">
                                      <p:cBhvr>
                                        <p:cTn dur="1000"/>
                                        <p:tgtEl>
                                          <p:spTgt spid="186"/>
                                        </p:tgtEl>
                                      </p:cBhvr>
                                    </p:animEffect>
                                  </p:childTnLst>
                                </p:cTn>
                              </p:par>
                              <p:par>
                                <p:cTn fill="hold" nodeType="withEffect" presetClass="entr" presetID="10" presetSubtype="0">
                                  <p:stCondLst>
                                    <p:cond delay="0"/>
                                  </p:stCondLst>
                                  <p:childTnLst>
                                    <p:set>
                                      <p:cBhvr>
                                        <p:cTn dur="1" fill="hold">
                                          <p:stCondLst>
                                            <p:cond delay="0"/>
                                          </p:stCondLst>
                                        </p:cTn>
                                        <p:tgtEl>
                                          <p:spTgt spid="187"/>
                                        </p:tgtEl>
                                        <p:attrNameLst>
                                          <p:attrName>style.visibility</p:attrName>
                                        </p:attrNameLst>
                                      </p:cBhvr>
                                      <p:to>
                                        <p:strVal val="visible"/>
                                      </p:to>
                                    </p:set>
                                    <p:animEffect filter="fade" transition="in">
                                      <p:cBhvr>
                                        <p:cTn dur="1000"/>
                                        <p:tgtEl>
                                          <p:spTgt spid="187"/>
                                        </p:tgtEl>
                                      </p:cBhvr>
                                    </p:animEffect>
                                  </p:childTnLst>
                                </p:cTn>
                              </p:par>
                              <p:par>
                                <p:cTn fill="hold" nodeType="withEffect" presetClass="entr" presetID="10" presetSubtype="0">
                                  <p:stCondLst>
                                    <p:cond delay="0"/>
                                  </p:stCondLst>
                                  <p:childTnLst>
                                    <p:set>
                                      <p:cBhvr>
                                        <p:cTn dur="1" fill="hold">
                                          <p:stCondLst>
                                            <p:cond delay="0"/>
                                          </p:stCondLst>
                                        </p:cTn>
                                        <p:tgtEl>
                                          <p:spTgt spid="188"/>
                                        </p:tgtEl>
                                        <p:attrNameLst>
                                          <p:attrName>style.visibility</p:attrName>
                                        </p:attrNameLst>
                                      </p:cBhvr>
                                      <p:to>
                                        <p:strVal val="visible"/>
                                      </p:to>
                                    </p:set>
                                    <p:animEffect filter="fade" transition="in">
                                      <p:cBhvr>
                                        <p:cTn dur="1000"/>
                                        <p:tgtEl>
                                          <p:spTgt spid="188"/>
                                        </p:tgtEl>
                                      </p:cBhvr>
                                    </p:animEffect>
                                  </p:childTnLst>
                                </p:cTn>
                              </p:par>
                              <p:par>
                                <p:cTn fill="hold" nodeType="withEffect" presetClass="entr" presetID="10" presetSubtype="0">
                                  <p:stCondLst>
                                    <p:cond delay="0"/>
                                  </p:stCondLst>
                                  <p:childTnLst>
                                    <p:set>
                                      <p:cBhvr>
                                        <p:cTn dur="1" fill="hold">
                                          <p:stCondLst>
                                            <p:cond delay="0"/>
                                          </p:stCondLst>
                                        </p:cTn>
                                        <p:tgtEl>
                                          <p:spTgt spid="189"/>
                                        </p:tgtEl>
                                        <p:attrNameLst>
                                          <p:attrName>style.visibility</p:attrName>
                                        </p:attrNameLst>
                                      </p:cBhvr>
                                      <p:to>
                                        <p:strVal val="visible"/>
                                      </p:to>
                                    </p:set>
                                    <p:animEffect filter="fade" transition="in">
                                      <p:cBhvr>
                                        <p:cTn dur="1000"/>
                                        <p:tgtEl>
                                          <p:spTgt spid="189"/>
                                        </p:tgtEl>
                                      </p:cBhvr>
                                    </p:animEffect>
                                  </p:childTnLst>
                                </p:cTn>
                              </p:par>
                              <p:par>
                                <p:cTn fill="hold" nodeType="withEffect" presetClass="entr" presetID="10" presetSubtype="0">
                                  <p:stCondLst>
                                    <p:cond delay="0"/>
                                  </p:stCondLst>
                                  <p:childTnLst>
                                    <p:set>
                                      <p:cBhvr>
                                        <p:cTn dur="1" fill="hold">
                                          <p:stCondLst>
                                            <p:cond delay="0"/>
                                          </p:stCondLst>
                                        </p:cTn>
                                        <p:tgtEl>
                                          <p:spTgt spid="194"/>
                                        </p:tgtEl>
                                        <p:attrNameLst>
                                          <p:attrName>style.visibility</p:attrName>
                                        </p:attrNameLst>
                                      </p:cBhvr>
                                      <p:to>
                                        <p:strVal val="visible"/>
                                      </p:to>
                                    </p:set>
                                    <p:animEffect filter="fade" transition="in">
                                      <p:cBhvr>
                                        <p:cTn dur="1000"/>
                                        <p:tgtEl>
                                          <p:spTgt spid="19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sp>
        <p:nvSpPr>
          <p:cNvPr id="202" name="Google Shape;202;g227acbcab98_0_925"/>
          <p:cNvSpPr txBox="1"/>
          <p:nvPr/>
        </p:nvSpPr>
        <p:spPr>
          <a:xfrm>
            <a:off x="693500" y="86500"/>
            <a:ext cx="8197800" cy="64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2000">
                <a:solidFill>
                  <a:schemeClr val="dk1"/>
                </a:solidFill>
                <a:latin typeface="Montserrat"/>
                <a:ea typeface="Montserrat"/>
                <a:cs typeface="Montserrat"/>
                <a:sym typeface="Montserrat"/>
              </a:rPr>
              <a:t>What does a hyper-personalised homepage look like?</a:t>
            </a:r>
            <a:endParaRPr b="1" sz="2000">
              <a:solidFill>
                <a:schemeClr val="dk1"/>
              </a:solidFill>
              <a:latin typeface="Montserrat"/>
              <a:ea typeface="Montserrat"/>
              <a:cs typeface="Montserrat"/>
              <a:sym typeface="Montserrat"/>
            </a:endParaRPr>
          </a:p>
        </p:txBody>
      </p:sp>
      <p:sp>
        <p:nvSpPr>
          <p:cNvPr id="203" name="Google Shape;203;g227acbcab98_0_925"/>
          <p:cNvSpPr txBox="1"/>
          <p:nvPr/>
        </p:nvSpPr>
        <p:spPr>
          <a:xfrm>
            <a:off x="6283575" y="2199629"/>
            <a:ext cx="21588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1"/>
                </a:solidFill>
                <a:latin typeface="Montserrat Medium"/>
                <a:ea typeface="Montserrat Medium"/>
                <a:cs typeface="Montserrat Medium"/>
                <a:sym typeface="Montserrat Medium"/>
              </a:rPr>
              <a:t>Personalized category navigation</a:t>
            </a:r>
            <a:endParaRPr sz="1200">
              <a:solidFill>
                <a:schemeClr val="dk1"/>
              </a:solidFill>
              <a:latin typeface="Montserrat Medium"/>
              <a:ea typeface="Montserrat Medium"/>
              <a:cs typeface="Montserrat Medium"/>
              <a:sym typeface="Montserrat Medium"/>
            </a:endParaRPr>
          </a:p>
        </p:txBody>
      </p:sp>
      <p:sp>
        <p:nvSpPr>
          <p:cNvPr id="204" name="Google Shape;204;g227acbcab98_0_925"/>
          <p:cNvSpPr txBox="1"/>
          <p:nvPr/>
        </p:nvSpPr>
        <p:spPr>
          <a:xfrm>
            <a:off x="1065692" y="2855933"/>
            <a:ext cx="2158800" cy="5541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200">
                <a:solidFill>
                  <a:schemeClr val="dk1"/>
                </a:solidFill>
                <a:latin typeface="Montserrat Medium"/>
                <a:ea typeface="Montserrat Medium"/>
                <a:cs typeface="Montserrat Medium"/>
                <a:sym typeface="Montserrat Medium"/>
              </a:rPr>
              <a:t>Relevant recommended products</a:t>
            </a:r>
            <a:endParaRPr sz="1200">
              <a:solidFill>
                <a:schemeClr val="dk1"/>
              </a:solidFill>
              <a:latin typeface="Montserrat Medium"/>
              <a:ea typeface="Montserrat Medium"/>
              <a:cs typeface="Montserrat Medium"/>
              <a:sym typeface="Montserrat Medium"/>
            </a:endParaRPr>
          </a:p>
        </p:txBody>
      </p:sp>
      <p:sp>
        <p:nvSpPr>
          <p:cNvPr id="205" name="Google Shape;205;g227acbcab98_0_925"/>
          <p:cNvSpPr/>
          <p:nvPr/>
        </p:nvSpPr>
        <p:spPr>
          <a:xfrm rot="10800000">
            <a:off x="2794371" y="1130074"/>
            <a:ext cx="679599" cy="360358"/>
          </a:xfrm>
          <a:custGeom>
            <a:rect b="b" l="l" r="r" t="t"/>
            <a:pathLst>
              <a:path extrusionOk="0" h="15354" w="28953">
                <a:moveTo>
                  <a:pt x="28953" y="0"/>
                </a:moveTo>
                <a:cubicBezTo>
                  <a:pt x="23334" y="9368"/>
                  <a:pt x="10924" y="15354"/>
                  <a:pt x="0" y="15354"/>
                </a:cubicBezTo>
              </a:path>
            </a:pathLst>
          </a:custGeom>
          <a:noFill/>
          <a:ln cap="flat" cmpd="sng" w="19050">
            <a:solidFill>
              <a:schemeClr val="accent2"/>
            </a:solidFill>
            <a:prstDash val="solid"/>
            <a:round/>
            <a:headEnd len="med" w="med" type="none"/>
            <a:tailEnd len="med" w="med" type="triangle"/>
          </a:ln>
        </p:spPr>
      </p:sp>
      <p:sp>
        <p:nvSpPr>
          <p:cNvPr id="206" name="Google Shape;206;g227acbcab98_0_925"/>
          <p:cNvSpPr txBox="1"/>
          <p:nvPr/>
        </p:nvSpPr>
        <p:spPr>
          <a:xfrm>
            <a:off x="6283576" y="858150"/>
            <a:ext cx="18273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1"/>
                </a:solidFill>
                <a:latin typeface="Montserrat Medium"/>
                <a:ea typeface="Montserrat Medium"/>
                <a:cs typeface="Montserrat Medium"/>
                <a:sym typeface="Montserrat Medium"/>
              </a:rPr>
              <a:t>Targeted, </a:t>
            </a:r>
            <a:endParaRPr sz="1200">
              <a:solidFill>
                <a:schemeClr val="dk1"/>
              </a:solidFill>
              <a:latin typeface="Montserrat Medium"/>
              <a:ea typeface="Montserrat Medium"/>
              <a:cs typeface="Montserrat Medium"/>
              <a:sym typeface="Montserrat Medium"/>
            </a:endParaRPr>
          </a:p>
          <a:p>
            <a:pPr indent="0" lvl="0" marL="0" rtl="0" algn="l">
              <a:spcBef>
                <a:spcPts val="0"/>
              </a:spcBef>
              <a:spcAft>
                <a:spcPts val="0"/>
              </a:spcAft>
              <a:buNone/>
            </a:pPr>
            <a:r>
              <a:rPr lang="en" sz="1200">
                <a:solidFill>
                  <a:schemeClr val="dk1"/>
                </a:solidFill>
                <a:latin typeface="Montserrat Medium"/>
                <a:ea typeface="Montserrat Medium"/>
                <a:cs typeface="Montserrat Medium"/>
                <a:sym typeface="Montserrat Medium"/>
              </a:rPr>
              <a:t>strategic banners</a:t>
            </a:r>
            <a:endParaRPr sz="1200">
              <a:solidFill>
                <a:schemeClr val="dk1"/>
              </a:solidFill>
              <a:latin typeface="Montserrat Medium"/>
              <a:ea typeface="Montserrat Medium"/>
              <a:cs typeface="Montserrat Medium"/>
              <a:sym typeface="Montserrat Medium"/>
            </a:endParaRPr>
          </a:p>
        </p:txBody>
      </p:sp>
      <p:sp>
        <p:nvSpPr>
          <p:cNvPr id="207" name="Google Shape;207;g227acbcab98_0_925"/>
          <p:cNvSpPr/>
          <p:nvPr/>
        </p:nvSpPr>
        <p:spPr>
          <a:xfrm>
            <a:off x="5955010" y="1416740"/>
            <a:ext cx="679527" cy="360358"/>
          </a:xfrm>
          <a:custGeom>
            <a:rect b="b" l="l" r="r" t="t"/>
            <a:pathLst>
              <a:path extrusionOk="0" h="15354" w="28953">
                <a:moveTo>
                  <a:pt x="28953" y="0"/>
                </a:moveTo>
                <a:cubicBezTo>
                  <a:pt x="23334" y="9368"/>
                  <a:pt x="10924" y="15354"/>
                  <a:pt x="0" y="15354"/>
                </a:cubicBezTo>
              </a:path>
            </a:pathLst>
          </a:custGeom>
          <a:noFill/>
          <a:ln cap="flat" cmpd="sng" w="19050">
            <a:solidFill>
              <a:schemeClr val="accent2"/>
            </a:solidFill>
            <a:prstDash val="solid"/>
            <a:round/>
            <a:headEnd len="med" w="med" type="none"/>
            <a:tailEnd len="med" w="med" type="triangle"/>
          </a:ln>
        </p:spPr>
      </p:sp>
      <p:sp>
        <p:nvSpPr>
          <p:cNvPr id="208" name="Google Shape;208;g227acbcab98_0_925"/>
          <p:cNvSpPr txBox="1"/>
          <p:nvPr/>
        </p:nvSpPr>
        <p:spPr>
          <a:xfrm>
            <a:off x="1272399" y="1495850"/>
            <a:ext cx="1952100" cy="5541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200">
                <a:solidFill>
                  <a:schemeClr val="dk1"/>
                </a:solidFill>
                <a:latin typeface="Montserrat Medium"/>
                <a:ea typeface="Montserrat Medium"/>
                <a:cs typeface="Montserrat Medium"/>
                <a:sym typeface="Montserrat Medium"/>
              </a:rPr>
              <a:t>Prominent, optimised search engine</a:t>
            </a:r>
            <a:endParaRPr sz="1200">
              <a:solidFill>
                <a:schemeClr val="dk1"/>
              </a:solidFill>
              <a:latin typeface="Montserrat Medium"/>
              <a:ea typeface="Montserrat Medium"/>
              <a:cs typeface="Montserrat Medium"/>
              <a:sym typeface="Montserrat Medium"/>
            </a:endParaRPr>
          </a:p>
        </p:txBody>
      </p:sp>
      <p:pic>
        <p:nvPicPr>
          <p:cNvPr id="209" name="Google Shape;209;g227acbcab98_0_925"/>
          <p:cNvPicPr preferRelativeResize="0"/>
          <p:nvPr/>
        </p:nvPicPr>
        <p:blipFill>
          <a:blip r:embed="rId3">
            <a:alphaModFix/>
          </a:blip>
          <a:stretch>
            <a:fillRect/>
          </a:stretch>
        </p:blipFill>
        <p:spPr>
          <a:xfrm>
            <a:off x="3642144" y="858153"/>
            <a:ext cx="2158712" cy="3933312"/>
          </a:xfrm>
          <a:prstGeom prst="rect">
            <a:avLst/>
          </a:prstGeom>
          <a:noFill/>
          <a:ln>
            <a:noFill/>
          </a:ln>
        </p:spPr>
      </p:pic>
      <p:sp>
        <p:nvSpPr>
          <p:cNvPr id="210" name="Google Shape;210;g227acbcab98_0_925"/>
          <p:cNvSpPr txBox="1"/>
          <p:nvPr/>
        </p:nvSpPr>
        <p:spPr>
          <a:xfrm>
            <a:off x="6283578" y="3666880"/>
            <a:ext cx="22812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1"/>
                </a:solidFill>
                <a:latin typeface="Montserrat Medium"/>
                <a:ea typeface="Montserrat Medium"/>
                <a:cs typeface="Montserrat Medium"/>
                <a:sym typeface="Montserrat Medium"/>
              </a:rPr>
              <a:t>Targeted editorial content marketing</a:t>
            </a:r>
            <a:endParaRPr sz="1200">
              <a:solidFill>
                <a:schemeClr val="dk1"/>
              </a:solidFill>
              <a:latin typeface="Montserrat Medium"/>
              <a:ea typeface="Montserrat Medium"/>
              <a:cs typeface="Montserrat Medium"/>
              <a:sym typeface="Montserrat Medium"/>
            </a:endParaRPr>
          </a:p>
        </p:txBody>
      </p:sp>
      <p:sp>
        <p:nvSpPr>
          <p:cNvPr id="211" name="Google Shape;211;g227acbcab98_0_925"/>
          <p:cNvSpPr/>
          <p:nvPr/>
        </p:nvSpPr>
        <p:spPr>
          <a:xfrm flipH="1" rot="10800000">
            <a:off x="5967236" y="3466266"/>
            <a:ext cx="741921" cy="200600"/>
          </a:xfrm>
          <a:custGeom>
            <a:rect b="b" l="l" r="r" t="t"/>
            <a:pathLst>
              <a:path extrusionOk="0" h="15354" w="28953">
                <a:moveTo>
                  <a:pt x="28953" y="0"/>
                </a:moveTo>
                <a:cubicBezTo>
                  <a:pt x="23334" y="9368"/>
                  <a:pt x="10924" y="15354"/>
                  <a:pt x="0" y="15354"/>
                </a:cubicBezTo>
              </a:path>
            </a:pathLst>
          </a:custGeom>
          <a:noFill/>
          <a:ln cap="flat" cmpd="sng" w="19050">
            <a:solidFill>
              <a:schemeClr val="accent2"/>
            </a:solidFill>
            <a:prstDash val="solid"/>
            <a:round/>
            <a:headEnd len="med" w="med" type="none"/>
            <a:tailEnd len="med" w="med" type="triangle"/>
          </a:ln>
        </p:spPr>
      </p:sp>
      <p:sp>
        <p:nvSpPr>
          <p:cNvPr id="212" name="Google Shape;212;g227acbcab98_0_925"/>
          <p:cNvSpPr txBox="1"/>
          <p:nvPr/>
        </p:nvSpPr>
        <p:spPr>
          <a:xfrm>
            <a:off x="1065700" y="4295301"/>
            <a:ext cx="2158800" cy="5541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200">
                <a:solidFill>
                  <a:schemeClr val="dk1"/>
                </a:solidFill>
                <a:latin typeface="Montserrat Medium"/>
                <a:ea typeface="Montserrat Medium"/>
                <a:cs typeface="Montserrat Medium"/>
                <a:sym typeface="Montserrat Medium"/>
              </a:rPr>
              <a:t>Brand and benefit engagement banners</a:t>
            </a:r>
            <a:endParaRPr sz="1200">
              <a:solidFill>
                <a:schemeClr val="dk1"/>
              </a:solidFill>
              <a:latin typeface="Montserrat Medium"/>
              <a:ea typeface="Montserrat Medium"/>
              <a:cs typeface="Montserrat Medium"/>
              <a:sym typeface="Montserrat Medium"/>
            </a:endParaRPr>
          </a:p>
        </p:txBody>
      </p:sp>
      <p:sp>
        <p:nvSpPr>
          <p:cNvPr id="213" name="Google Shape;213;g227acbcab98_0_925"/>
          <p:cNvSpPr txBox="1"/>
          <p:nvPr/>
        </p:nvSpPr>
        <p:spPr>
          <a:xfrm>
            <a:off x="6283579" y="4673644"/>
            <a:ext cx="21588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1"/>
                </a:solidFill>
                <a:latin typeface="Montserrat Medium"/>
                <a:ea typeface="Montserrat Medium"/>
                <a:cs typeface="Montserrat Medium"/>
                <a:sym typeface="Montserrat Medium"/>
              </a:rPr>
              <a:t>Movers and Shakers</a:t>
            </a:r>
            <a:endParaRPr sz="1200">
              <a:solidFill>
                <a:schemeClr val="dk1"/>
              </a:solidFill>
              <a:latin typeface="Montserrat Medium"/>
              <a:ea typeface="Montserrat Medium"/>
              <a:cs typeface="Montserrat Medium"/>
              <a:sym typeface="Montserrat Medium"/>
            </a:endParaRPr>
          </a:p>
        </p:txBody>
      </p:sp>
      <p:sp>
        <p:nvSpPr>
          <p:cNvPr id="214" name="Google Shape;214;g227acbcab98_0_925"/>
          <p:cNvSpPr/>
          <p:nvPr/>
        </p:nvSpPr>
        <p:spPr>
          <a:xfrm flipH="1" rot="10800000">
            <a:off x="5954997" y="4542533"/>
            <a:ext cx="766386" cy="131123"/>
          </a:xfrm>
          <a:custGeom>
            <a:rect b="b" l="l" r="r" t="t"/>
            <a:pathLst>
              <a:path extrusionOk="0" h="15354" w="28953">
                <a:moveTo>
                  <a:pt x="28953" y="0"/>
                </a:moveTo>
                <a:cubicBezTo>
                  <a:pt x="23334" y="9368"/>
                  <a:pt x="10924" y="15354"/>
                  <a:pt x="0" y="15354"/>
                </a:cubicBezTo>
              </a:path>
            </a:pathLst>
          </a:custGeom>
          <a:noFill/>
          <a:ln cap="flat" cmpd="sng" w="19050">
            <a:solidFill>
              <a:schemeClr val="accent2"/>
            </a:solidFill>
            <a:prstDash val="solid"/>
            <a:round/>
            <a:headEnd len="med" w="med" type="none"/>
            <a:tailEnd len="med" w="med" type="triangle"/>
          </a:ln>
        </p:spPr>
      </p:sp>
      <p:sp>
        <p:nvSpPr>
          <p:cNvPr id="215" name="Google Shape;215;g227acbcab98_0_925"/>
          <p:cNvSpPr/>
          <p:nvPr/>
        </p:nvSpPr>
        <p:spPr>
          <a:xfrm>
            <a:off x="5975356" y="2800899"/>
            <a:ext cx="710869" cy="200600"/>
          </a:xfrm>
          <a:custGeom>
            <a:rect b="b" l="l" r="r" t="t"/>
            <a:pathLst>
              <a:path extrusionOk="0" h="15354" w="28953">
                <a:moveTo>
                  <a:pt x="28953" y="0"/>
                </a:moveTo>
                <a:cubicBezTo>
                  <a:pt x="23334" y="9368"/>
                  <a:pt x="10924" y="15354"/>
                  <a:pt x="0" y="15354"/>
                </a:cubicBezTo>
              </a:path>
            </a:pathLst>
          </a:custGeom>
          <a:noFill/>
          <a:ln cap="flat" cmpd="sng" w="19050">
            <a:solidFill>
              <a:schemeClr val="accent2"/>
            </a:solidFill>
            <a:prstDash val="solid"/>
            <a:round/>
            <a:headEnd len="med" w="med" type="none"/>
            <a:tailEnd len="med" w="med" type="triangle"/>
          </a:ln>
        </p:spPr>
      </p:sp>
      <p:sp>
        <p:nvSpPr>
          <p:cNvPr id="216" name="Google Shape;216;g227acbcab98_0_925"/>
          <p:cNvSpPr/>
          <p:nvPr/>
        </p:nvSpPr>
        <p:spPr>
          <a:xfrm rot="10800000">
            <a:off x="2794371" y="3934949"/>
            <a:ext cx="679599" cy="360358"/>
          </a:xfrm>
          <a:custGeom>
            <a:rect b="b" l="l" r="r" t="t"/>
            <a:pathLst>
              <a:path extrusionOk="0" h="15354" w="28953">
                <a:moveTo>
                  <a:pt x="28953" y="0"/>
                </a:moveTo>
                <a:cubicBezTo>
                  <a:pt x="23334" y="9368"/>
                  <a:pt x="10924" y="15354"/>
                  <a:pt x="0" y="15354"/>
                </a:cubicBezTo>
              </a:path>
            </a:pathLst>
          </a:custGeom>
          <a:noFill/>
          <a:ln cap="flat" cmpd="sng" w="19050">
            <a:solidFill>
              <a:schemeClr val="accent2"/>
            </a:solidFill>
            <a:prstDash val="solid"/>
            <a:round/>
            <a:headEnd len="med" w="med" type="none"/>
            <a:tailEnd len="med" w="med" type="triangle"/>
          </a:ln>
        </p:spPr>
      </p:sp>
      <p:sp>
        <p:nvSpPr>
          <p:cNvPr id="217" name="Google Shape;217;g227acbcab98_0_925"/>
          <p:cNvSpPr/>
          <p:nvPr/>
        </p:nvSpPr>
        <p:spPr>
          <a:xfrm rot="10800000">
            <a:off x="2794371" y="2502963"/>
            <a:ext cx="679599" cy="360358"/>
          </a:xfrm>
          <a:custGeom>
            <a:rect b="b" l="l" r="r" t="t"/>
            <a:pathLst>
              <a:path extrusionOk="0" h="15354" w="28953">
                <a:moveTo>
                  <a:pt x="28953" y="0"/>
                </a:moveTo>
                <a:cubicBezTo>
                  <a:pt x="23334" y="9368"/>
                  <a:pt x="10924" y="15354"/>
                  <a:pt x="0" y="15354"/>
                </a:cubicBezTo>
              </a:path>
            </a:pathLst>
          </a:custGeom>
          <a:noFill/>
          <a:ln cap="flat" cmpd="sng" w="19050">
            <a:solidFill>
              <a:schemeClr val="accent2"/>
            </a:solidFill>
            <a:prstDash val="solid"/>
            <a:round/>
            <a:headEnd len="med" w="med" type="none"/>
            <a:tailEnd len="med" w="med" type="triangle"/>
          </a:ln>
        </p:spPr>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sp>
        <p:nvSpPr>
          <p:cNvPr id="222" name="Google Shape;222;g227acbcab98_0_54"/>
          <p:cNvSpPr/>
          <p:nvPr/>
        </p:nvSpPr>
        <p:spPr>
          <a:xfrm>
            <a:off x="883850" y="1620437"/>
            <a:ext cx="7841700" cy="3052500"/>
          </a:xfrm>
          <a:prstGeom prst="roundRect">
            <a:avLst>
              <a:gd fmla="val 9663" name="adj"/>
            </a:avLst>
          </a:prstGeom>
          <a:noFill/>
          <a:ln cap="flat" cmpd="sng" w="9525">
            <a:solidFill>
              <a:srgbClr val="FF0000"/>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g227acbcab98_0_54"/>
          <p:cNvSpPr/>
          <p:nvPr/>
        </p:nvSpPr>
        <p:spPr>
          <a:xfrm>
            <a:off x="1247658" y="1549042"/>
            <a:ext cx="7113900" cy="191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24" name="Google Shape;224;g227acbcab98_0_54"/>
          <p:cNvPicPr preferRelativeResize="0"/>
          <p:nvPr/>
        </p:nvPicPr>
        <p:blipFill>
          <a:blip r:embed="rId3">
            <a:alphaModFix/>
          </a:blip>
          <a:stretch>
            <a:fillRect/>
          </a:stretch>
        </p:blipFill>
        <p:spPr>
          <a:xfrm>
            <a:off x="3443217" y="1942771"/>
            <a:ext cx="2135147" cy="2518921"/>
          </a:xfrm>
          <a:prstGeom prst="rect">
            <a:avLst/>
          </a:prstGeom>
          <a:noFill/>
          <a:ln>
            <a:noFill/>
          </a:ln>
        </p:spPr>
      </p:pic>
      <p:sp>
        <p:nvSpPr>
          <p:cNvPr id="225" name="Google Shape;225;g227acbcab98_0_54"/>
          <p:cNvSpPr txBox="1"/>
          <p:nvPr/>
        </p:nvSpPr>
        <p:spPr>
          <a:xfrm>
            <a:off x="3597250" y="1298100"/>
            <a:ext cx="18270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rgbClr val="FF0000"/>
                </a:solidFill>
                <a:latin typeface="Montserrat SemiBold"/>
                <a:ea typeface="Montserrat SemiBold"/>
                <a:cs typeface="Montserrat SemiBold"/>
                <a:sym typeface="Montserrat SemiBold"/>
              </a:rPr>
              <a:t>Irrelevant Site Content</a:t>
            </a:r>
            <a:endParaRPr>
              <a:solidFill>
                <a:srgbClr val="FF0000"/>
              </a:solidFill>
              <a:latin typeface="Montserrat SemiBold"/>
              <a:ea typeface="Montserrat SemiBold"/>
              <a:cs typeface="Montserrat SemiBold"/>
              <a:sym typeface="Montserrat SemiBold"/>
            </a:endParaRPr>
          </a:p>
        </p:txBody>
      </p:sp>
      <p:sp>
        <p:nvSpPr>
          <p:cNvPr id="226" name="Google Shape;226;g227acbcab98_0_54"/>
          <p:cNvSpPr txBox="1"/>
          <p:nvPr/>
        </p:nvSpPr>
        <p:spPr>
          <a:xfrm>
            <a:off x="1071175" y="1298100"/>
            <a:ext cx="20070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rgbClr val="FF0000"/>
                </a:solidFill>
                <a:latin typeface="Montserrat SemiBold"/>
                <a:ea typeface="Montserrat SemiBold"/>
                <a:cs typeface="Montserrat SemiBold"/>
                <a:sym typeface="Montserrat SemiBold"/>
              </a:rPr>
              <a:t>Outdated Retargeting</a:t>
            </a:r>
            <a:endParaRPr>
              <a:solidFill>
                <a:srgbClr val="FF0000"/>
              </a:solidFill>
              <a:latin typeface="Montserrat SemiBold"/>
              <a:ea typeface="Montserrat SemiBold"/>
              <a:cs typeface="Montserrat SemiBold"/>
              <a:sym typeface="Montserrat SemiBold"/>
            </a:endParaRPr>
          </a:p>
        </p:txBody>
      </p:sp>
      <p:sp>
        <p:nvSpPr>
          <p:cNvPr id="227" name="Google Shape;227;g227acbcab98_0_54"/>
          <p:cNvSpPr txBox="1"/>
          <p:nvPr/>
        </p:nvSpPr>
        <p:spPr>
          <a:xfrm>
            <a:off x="6099650" y="1298100"/>
            <a:ext cx="22824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rgbClr val="FF0000"/>
                </a:solidFill>
                <a:latin typeface="Montserrat SemiBold"/>
                <a:ea typeface="Montserrat SemiBold"/>
                <a:cs typeface="Montserrat SemiBold"/>
                <a:sym typeface="Montserrat SemiBold"/>
              </a:rPr>
              <a:t>Different Customer, Different Interests</a:t>
            </a:r>
            <a:endParaRPr>
              <a:solidFill>
                <a:srgbClr val="FF0000"/>
              </a:solidFill>
              <a:latin typeface="Montserrat SemiBold"/>
              <a:ea typeface="Montserrat SemiBold"/>
              <a:cs typeface="Montserrat SemiBold"/>
              <a:sym typeface="Montserrat SemiBold"/>
            </a:endParaRPr>
          </a:p>
        </p:txBody>
      </p:sp>
      <p:pic>
        <p:nvPicPr>
          <p:cNvPr id="228" name="Google Shape;228;g227acbcab98_0_54"/>
          <p:cNvPicPr preferRelativeResize="0"/>
          <p:nvPr/>
        </p:nvPicPr>
        <p:blipFill>
          <a:blip r:embed="rId4">
            <a:alphaModFix/>
          </a:blip>
          <a:stretch>
            <a:fillRect/>
          </a:stretch>
        </p:blipFill>
        <p:spPr>
          <a:xfrm>
            <a:off x="1054431" y="2018042"/>
            <a:ext cx="2007043" cy="2325108"/>
          </a:xfrm>
          <a:prstGeom prst="rect">
            <a:avLst/>
          </a:prstGeom>
          <a:noFill/>
          <a:ln>
            <a:noFill/>
          </a:ln>
        </p:spPr>
      </p:pic>
      <p:pic>
        <p:nvPicPr>
          <p:cNvPr id="229" name="Google Shape;229;g227acbcab98_0_54"/>
          <p:cNvPicPr preferRelativeResize="0"/>
          <p:nvPr/>
        </p:nvPicPr>
        <p:blipFill>
          <a:blip r:embed="rId5">
            <a:alphaModFix/>
          </a:blip>
          <a:stretch>
            <a:fillRect/>
          </a:stretch>
        </p:blipFill>
        <p:spPr>
          <a:xfrm>
            <a:off x="6016781" y="2046082"/>
            <a:ext cx="2365170" cy="2267156"/>
          </a:xfrm>
          <a:prstGeom prst="rect">
            <a:avLst/>
          </a:prstGeom>
          <a:noFill/>
          <a:ln>
            <a:noFill/>
          </a:ln>
        </p:spPr>
      </p:pic>
      <p:cxnSp>
        <p:nvCxnSpPr>
          <p:cNvPr id="230" name="Google Shape;230;g227acbcab98_0_54"/>
          <p:cNvCxnSpPr/>
          <p:nvPr/>
        </p:nvCxnSpPr>
        <p:spPr>
          <a:xfrm>
            <a:off x="2933976" y="1620437"/>
            <a:ext cx="663300" cy="0"/>
          </a:xfrm>
          <a:prstGeom prst="straightConnector1">
            <a:avLst/>
          </a:prstGeom>
          <a:noFill/>
          <a:ln cap="flat" cmpd="sng" w="19050">
            <a:solidFill>
              <a:schemeClr val="dk2"/>
            </a:solidFill>
            <a:prstDash val="solid"/>
            <a:round/>
            <a:headEnd len="med" w="med" type="none"/>
            <a:tailEnd len="med" w="med" type="triangle"/>
          </a:ln>
        </p:spPr>
      </p:cxnSp>
      <p:sp>
        <p:nvSpPr>
          <p:cNvPr id="231" name="Google Shape;231;g227acbcab98_0_54"/>
          <p:cNvSpPr/>
          <p:nvPr/>
        </p:nvSpPr>
        <p:spPr>
          <a:xfrm>
            <a:off x="3169785" y="1524615"/>
            <a:ext cx="191700" cy="191700"/>
          </a:xfrm>
          <a:prstGeom prst="noSmoking">
            <a:avLst>
              <a:gd fmla="val 18750" name="adj"/>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32" name="Google Shape;232;g227acbcab98_0_54"/>
          <p:cNvCxnSpPr/>
          <p:nvPr/>
        </p:nvCxnSpPr>
        <p:spPr>
          <a:xfrm>
            <a:off x="5424292" y="1620437"/>
            <a:ext cx="663300" cy="0"/>
          </a:xfrm>
          <a:prstGeom prst="straightConnector1">
            <a:avLst/>
          </a:prstGeom>
          <a:noFill/>
          <a:ln cap="flat" cmpd="sng" w="19050">
            <a:solidFill>
              <a:schemeClr val="dk2"/>
            </a:solidFill>
            <a:prstDash val="solid"/>
            <a:round/>
            <a:headEnd len="med" w="med" type="none"/>
            <a:tailEnd len="med" w="med" type="triangle"/>
          </a:ln>
        </p:spPr>
      </p:cxnSp>
      <p:sp>
        <p:nvSpPr>
          <p:cNvPr id="233" name="Google Shape;233;g227acbcab98_0_54"/>
          <p:cNvSpPr/>
          <p:nvPr/>
        </p:nvSpPr>
        <p:spPr>
          <a:xfrm>
            <a:off x="5660126" y="1524615"/>
            <a:ext cx="191700" cy="191700"/>
          </a:xfrm>
          <a:prstGeom prst="noSmoking">
            <a:avLst>
              <a:gd fmla="val 18750" name="adj"/>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g227acbcab98_0_54"/>
          <p:cNvSpPr/>
          <p:nvPr/>
        </p:nvSpPr>
        <p:spPr>
          <a:xfrm>
            <a:off x="2606227" y="4566705"/>
            <a:ext cx="1318800" cy="218400"/>
          </a:xfrm>
          <a:prstGeom prst="roundRect">
            <a:avLst>
              <a:gd fmla="val 43097" name="adj"/>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900">
                <a:solidFill>
                  <a:schemeClr val="dk1"/>
                </a:solidFill>
                <a:latin typeface="Montserrat"/>
                <a:ea typeface="Montserrat"/>
                <a:cs typeface="Montserrat"/>
                <a:sym typeface="Montserrat"/>
              </a:rPr>
              <a:t>Customer Data</a:t>
            </a:r>
            <a:endParaRPr b="1" sz="900">
              <a:solidFill>
                <a:schemeClr val="dk1"/>
              </a:solidFill>
              <a:latin typeface="Montserrat"/>
              <a:ea typeface="Montserrat"/>
              <a:cs typeface="Montserrat"/>
              <a:sym typeface="Montserrat"/>
            </a:endParaRPr>
          </a:p>
        </p:txBody>
      </p:sp>
      <p:sp>
        <p:nvSpPr>
          <p:cNvPr id="235" name="Google Shape;235;g227acbcab98_0_54"/>
          <p:cNvSpPr/>
          <p:nvPr/>
        </p:nvSpPr>
        <p:spPr>
          <a:xfrm>
            <a:off x="5096552" y="4566705"/>
            <a:ext cx="1318800" cy="218400"/>
          </a:xfrm>
          <a:prstGeom prst="roundRect">
            <a:avLst>
              <a:gd fmla="val 43097" name="adj"/>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900">
                <a:solidFill>
                  <a:schemeClr val="dk1"/>
                </a:solidFill>
                <a:latin typeface="Montserrat"/>
                <a:ea typeface="Montserrat"/>
                <a:cs typeface="Montserrat"/>
                <a:sym typeface="Montserrat"/>
              </a:rPr>
              <a:t>Product Data</a:t>
            </a:r>
            <a:endParaRPr b="1" sz="900">
              <a:solidFill>
                <a:schemeClr val="dk1"/>
              </a:solidFill>
              <a:latin typeface="Montserrat"/>
              <a:ea typeface="Montserrat"/>
              <a:cs typeface="Montserrat"/>
              <a:sym typeface="Montserrat"/>
            </a:endParaRPr>
          </a:p>
        </p:txBody>
      </p:sp>
      <p:sp>
        <p:nvSpPr>
          <p:cNvPr id="236" name="Google Shape;236;g227acbcab98_0_54"/>
          <p:cNvSpPr/>
          <p:nvPr/>
        </p:nvSpPr>
        <p:spPr>
          <a:xfrm>
            <a:off x="4324302" y="4526946"/>
            <a:ext cx="297900" cy="297900"/>
          </a:xfrm>
          <a:prstGeom prst="noSmoking">
            <a:avLst>
              <a:gd fmla="val 18750" name="adj"/>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37" name="Google Shape;237;g227acbcab98_0_54"/>
          <p:cNvCxnSpPr/>
          <p:nvPr/>
        </p:nvCxnSpPr>
        <p:spPr>
          <a:xfrm>
            <a:off x="3265625" y="1828288"/>
            <a:ext cx="0" cy="2668500"/>
          </a:xfrm>
          <a:prstGeom prst="straightConnector1">
            <a:avLst/>
          </a:prstGeom>
          <a:noFill/>
          <a:ln cap="flat" cmpd="sng" w="9525">
            <a:solidFill>
              <a:srgbClr val="FF0000"/>
            </a:solidFill>
            <a:prstDash val="dash"/>
            <a:round/>
            <a:headEnd len="med" w="med" type="none"/>
            <a:tailEnd len="med" w="med" type="none"/>
          </a:ln>
        </p:spPr>
      </p:cxnSp>
      <p:cxnSp>
        <p:nvCxnSpPr>
          <p:cNvPr id="238" name="Google Shape;238;g227acbcab98_0_54"/>
          <p:cNvCxnSpPr/>
          <p:nvPr/>
        </p:nvCxnSpPr>
        <p:spPr>
          <a:xfrm>
            <a:off x="5755950" y="1828288"/>
            <a:ext cx="0" cy="2668500"/>
          </a:xfrm>
          <a:prstGeom prst="straightConnector1">
            <a:avLst/>
          </a:prstGeom>
          <a:noFill/>
          <a:ln cap="flat" cmpd="sng" w="9525">
            <a:solidFill>
              <a:srgbClr val="FF0000"/>
            </a:solidFill>
            <a:prstDash val="dash"/>
            <a:round/>
            <a:headEnd len="med" w="med" type="none"/>
            <a:tailEnd len="med" w="med" type="none"/>
          </a:ln>
        </p:spPr>
      </p:cxnSp>
      <p:sp>
        <p:nvSpPr>
          <p:cNvPr id="239" name="Google Shape;239;g227acbcab98_0_54"/>
          <p:cNvSpPr txBox="1"/>
          <p:nvPr/>
        </p:nvSpPr>
        <p:spPr>
          <a:xfrm>
            <a:off x="769700" y="238900"/>
            <a:ext cx="7113900" cy="804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2400">
                <a:solidFill>
                  <a:schemeClr val="dk1"/>
                </a:solidFill>
                <a:latin typeface="Montserrat"/>
                <a:ea typeface="Montserrat"/>
                <a:cs typeface="Montserrat"/>
                <a:sym typeface="Montserrat"/>
              </a:rPr>
              <a:t>Customers Hate a Disconnected Commerce Experience</a:t>
            </a:r>
            <a:endParaRPr b="1" sz="2000">
              <a:solidFill>
                <a:schemeClr val="dk1"/>
              </a:solidFill>
              <a:latin typeface="Montserrat"/>
              <a:ea typeface="Montserrat"/>
              <a:cs typeface="Montserrat"/>
              <a:sym typeface="Montserrat"/>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sp>
        <p:nvSpPr>
          <p:cNvPr id="244" name="Google Shape;244;g227acbcab98_0_75"/>
          <p:cNvSpPr/>
          <p:nvPr/>
        </p:nvSpPr>
        <p:spPr>
          <a:xfrm>
            <a:off x="2617950" y="4565600"/>
            <a:ext cx="3797700" cy="228300"/>
          </a:xfrm>
          <a:prstGeom prst="roundRect">
            <a:avLst>
              <a:gd fmla="val 50000"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g227acbcab98_0_75"/>
          <p:cNvSpPr/>
          <p:nvPr/>
        </p:nvSpPr>
        <p:spPr>
          <a:xfrm>
            <a:off x="883699" y="1619093"/>
            <a:ext cx="7841868" cy="3052984"/>
          </a:xfrm>
          <a:prstGeom prst="roundRect">
            <a:avLst>
              <a:gd fmla="val 9663" name="adj"/>
            </a:avLst>
          </a:prstGeom>
          <a:noFill/>
          <a:ln cap="flat" cmpd="sng" w="9525">
            <a:solidFill>
              <a:schemeClr val="accent2"/>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g227acbcab98_0_75"/>
          <p:cNvSpPr/>
          <p:nvPr/>
        </p:nvSpPr>
        <p:spPr>
          <a:xfrm>
            <a:off x="1247531" y="1547693"/>
            <a:ext cx="7114204" cy="191656"/>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47" name="Google Shape;247;g227acbcab98_0_75"/>
          <p:cNvCxnSpPr/>
          <p:nvPr/>
        </p:nvCxnSpPr>
        <p:spPr>
          <a:xfrm>
            <a:off x="2934047" y="1619093"/>
            <a:ext cx="663300" cy="0"/>
          </a:xfrm>
          <a:prstGeom prst="straightConnector1">
            <a:avLst/>
          </a:prstGeom>
          <a:noFill/>
          <a:ln cap="flat" cmpd="sng" w="19050">
            <a:solidFill>
              <a:srgbClr val="4DB0D7"/>
            </a:solidFill>
            <a:prstDash val="solid"/>
            <a:round/>
            <a:headEnd len="med" w="med" type="none"/>
            <a:tailEnd len="med" w="med" type="triangle"/>
          </a:ln>
        </p:spPr>
      </p:cxnSp>
      <p:cxnSp>
        <p:nvCxnSpPr>
          <p:cNvPr id="248" name="Google Shape;248;g227acbcab98_0_75"/>
          <p:cNvCxnSpPr/>
          <p:nvPr/>
        </p:nvCxnSpPr>
        <p:spPr>
          <a:xfrm>
            <a:off x="5424566" y="1619093"/>
            <a:ext cx="663300" cy="0"/>
          </a:xfrm>
          <a:prstGeom prst="straightConnector1">
            <a:avLst/>
          </a:prstGeom>
          <a:noFill/>
          <a:ln cap="flat" cmpd="sng" w="19050">
            <a:solidFill>
              <a:srgbClr val="4DB0D7"/>
            </a:solidFill>
            <a:prstDash val="solid"/>
            <a:round/>
            <a:headEnd len="med" w="med" type="none"/>
            <a:tailEnd len="med" w="med" type="triangle"/>
          </a:ln>
        </p:spPr>
      </p:cxnSp>
      <p:sp>
        <p:nvSpPr>
          <p:cNvPr id="249" name="Google Shape;249;g227acbcab98_0_75"/>
          <p:cNvSpPr/>
          <p:nvPr/>
        </p:nvSpPr>
        <p:spPr>
          <a:xfrm>
            <a:off x="2606128" y="4565566"/>
            <a:ext cx="1319100" cy="218400"/>
          </a:xfrm>
          <a:prstGeom prst="roundRect">
            <a:avLst>
              <a:gd fmla="val 43097" name="adj"/>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900">
                <a:solidFill>
                  <a:schemeClr val="lt1"/>
                </a:solidFill>
                <a:latin typeface="Montserrat"/>
                <a:ea typeface="Montserrat"/>
                <a:cs typeface="Montserrat"/>
                <a:sym typeface="Montserrat"/>
              </a:rPr>
              <a:t>Customer Data</a:t>
            </a:r>
            <a:endParaRPr b="1" sz="900">
              <a:solidFill>
                <a:schemeClr val="lt1"/>
              </a:solidFill>
              <a:latin typeface="Montserrat"/>
              <a:ea typeface="Montserrat"/>
              <a:cs typeface="Montserrat"/>
              <a:sym typeface="Montserrat"/>
            </a:endParaRPr>
          </a:p>
        </p:txBody>
      </p:sp>
      <p:sp>
        <p:nvSpPr>
          <p:cNvPr id="250" name="Google Shape;250;g227acbcab98_0_75"/>
          <p:cNvSpPr/>
          <p:nvPr/>
        </p:nvSpPr>
        <p:spPr>
          <a:xfrm>
            <a:off x="5096646" y="4565566"/>
            <a:ext cx="1319100" cy="218400"/>
          </a:xfrm>
          <a:prstGeom prst="roundRect">
            <a:avLst>
              <a:gd fmla="val 43097" name="adj"/>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900">
                <a:solidFill>
                  <a:schemeClr val="lt1"/>
                </a:solidFill>
                <a:latin typeface="Montserrat"/>
                <a:ea typeface="Montserrat"/>
                <a:cs typeface="Montserrat"/>
                <a:sym typeface="Montserrat"/>
              </a:rPr>
              <a:t>Product Data</a:t>
            </a:r>
            <a:endParaRPr b="1" sz="900">
              <a:solidFill>
                <a:schemeClr val="lt1"/>
              </a:solidFill>
              <a:latin typeface="Montserrat"/>
              <a:ea typeface="Montserrat"/>
              <a:cs typeface="Montserrat"/>
              <a:sym typeface="Montserrat"/>
            </a:endParaRPr>
          </a:p>
        </p:txBody>
      </p:sp>
      <p:sp>
        <p:nvSpPr>
          <p:cNvPr id="251" name="Google Shape;251;g227acbcab98_0_75"/>
          <p:cNvSpPr txBox="1"/>
          <p:nvPr/>
        </p:nvSpPr>
        <p:spPr>
          <a:xfrm>
            <a:off x="3265625" y="1296700"/>
            <a:ext cx="24903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accent2"/>
                </a:solidFill>
                <a:latin typeface="Montserrat SemiBold"/>
                <a:ea typeface="Montserrat SemiBold"/>
                <a:cs typeface="Montserrat SemiBold"/>
                <a:sym typeface="Montserrat SemiBold"/>
              </a:rPr>
              <a:t>Personalized </a:t>
            </a:r>
            <a:endParaRPr>
              <a:solidFill>
                <a:schemeClr val="accent2"/>
              </a:solidFill>
              <a:latin typeface="Montserrat SemiBold"/>
              <a:ea typeface="Montserrat SemiBold"/>
              <a:cs typeface="Montserrat SemiBold"/>
              <a:sym typeface="Montserrat SemiBold"/>
            </a:endParaRPr>
          </a:p>
          <a:p>
            <a:pPr indent="0" lvl="0" marL="0" rtl="0" algn="ctr">
              <a:spcBef>
                <a:spcPts val="0"/>
              </a:spcBef>
              <a:spcAft>
                <a:spcPts val="0"/>
              </a:spcAft>
              <a:buNone/>
            </a:pPr>
            <a:r>
              <a:rPr lang="en">
                <a:solidFill>
                  <a:schemeClr val="accent2"/>
                </a:solidFill>
                <a:latin typeface="Montserrat SemiBold"/>
                <a:ea typeface="Montserrat SemiBold"/>
                <a:cs typeface="Montserrat SemiBold"/>
                <a:sym typeface="Montserrat SemiBold"/>
              </a:rPr>
              <a:t>Web Experience</a:t>
            </a:r>
            <a:endParaRPr>
              <a:solidFill>
                <a:schemeClr val="accent2"/>
              </a:solidFill>
              <a:latin typeface="Montserrat SemiBold"/>
              <a:ea typeface="Montserrat SemiBold"/>
              <a:cs typeface="Montserrat SemiBold"/>
              <a:sym typeface="Montserrat SemiBold"/>
            </a:endParaRPr>
          </a:p>
        </p:txBody>
      </p:sp>
      <p:sp>
        <p:nvSpPr>
          <p:cNvPr id="252" name="Google Shape;252;g227acbcab98_0_75"/>
          <p:cNvSpPr txBox="1"/>
          <p:nvPr/>
        </p:nvSpPr>
        <p:spPr>
          <a:xfrm>
            <a:off x="1151600" y="1296700"/>
            <a:ext cx="18462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accent2"/>
                </a:solidFill>
                <a:latin typeface="Montserrat SemiBold"/>
                <a:ea typeface="Montserrat SemiBold"/>
                <a:cs typeface="Montserrat SemiBold"/>
                <a:sym typeface="Montserrat SemiBold"/>
              </a:rPr>
              <a:t>Targeted Marketing</a:t>
            </a:r>
            <a:endParaRPr>
              <a:solidFill>
                <a:schemeClr val="accent2"/>
              </a:solidFill>
              <a:latin typeface="Montserrat SemiBold"/>
              <a:ea typeface="Montserrat SemiBold"/>
              <a:cs typeface="Montserrat SemiBold"/>
              <a:sym typeface="Montserrat SemiBold"/>
            </a:endParaRPr>
          </a:p>
        </p:txBody>
      </p:sp>
      <p:sp>
        <p:nvSpPr>
          <p:cNvPr id="253" name="Google Shape;253;g227acbcab98_0_75"/>
          <p:cNvSpPr txBox="1"/>
          <p:nvPr/>
        </p:nvSpPr>
        <p:spPr>
          <a:xfrm>
            <a:off x="6119875" y="1296700"/>
            <a:ext cx="22419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accent2"/>
                </a:solidFill>
                <a:latin typeface="Montserrat SemiBold"/>
                <a:ea typeface="Montserrat SemiBold"/>
                <a:cs typeface="Montserrat SemiBold"/>
                <a:sym typeface="Montserrat SemiBold"/>
              </a:rPr>
              <a:t>Tailored Content </a:t>
            </a:r>
            <a:endParaRPr>
              <a:solidFill>
                <a:schemeClr val="accent2"/>
              </a:solidFill>
              <a:latin typeface="Montserrat SemiBold"/>
              <a:ea typeface="Montserrat SemiBold"/>
              <a:cs typeface="Montserrat SemiBold"/>
              <a:sym typeface="Montserrat SemiBold"/>
            </a:endParaRPr>
          </a:p>
          <a:p>
            <a:pPr indent="0" lvl="0" marL="0" rtl="0" algn="ctr">
              <a:spcBef>
                <a:spcPts val="0"/>
              </a:spcBef>
              <a:spcAft>
                <a:spcPts val="0"/>
              </a:spcAft>
              <a:buNone/>
            </a:pPr>
            <a:r>
              <a:rPr lang="en">
                <a:solidFill>
                  <a:schemeClr val="accent2"/>
                </a:solidFill>
                <a:latin typeface="Montserrat SemiBold"/>
                <a:ea typeface="Montserrat SemiBold"/>
                <a:cs typeface="Montserrat SemiBold"/>
                <a:sym typeface="Montserrat SemiBold"/>
              </a:rPr>
              <a:t>and Products</a:t>
            </a:r>
            <a:endParaRPr>
              <a:solidFill>
                <a:schemeClr val="accent2"/>
              </a:solidFill>
              <a:latin typeface="Montserrat SemiBold"/>
              <a:ea typeface="Montserrat SemiBold"/>
              <a:cs typeface="Montserrat SemiBold"/>
              <a:sym typeface="Montserrat SemiBold"/>
            </a:endParaRPr>
          </a:p>
        </p:txBody>
      </p:sp>
      <p:pic>
        <p:nvPicPr>
          <p:cNvPr id="254" name="Google Shape;254;g227acbcab98_0_75"/>
          <p:cNvPicPr preferRelativeResize="0"/>
          <p:nvPr/>
        </p:nvPicPr>
        <p:blipFill>
          <a:blip r:embed="rId3">
            <a:alphaModFix/>
          </a:blip>
          <a:stretch>
            <a:fillRect/>
          </a:stretch>
        </p:blipFill>
        <p:spPr>
          <a:xfrm>
            <a:off x="5910098" y="1912300"/>
            <a:ext cx="2641604" cy="2532100"/>
          </a:xfrm>
          <a:prstGeom prst="rect">
            <a:avLst/>
          </a:prstGeom>
          <a:noFill/>
          <a:ln>
            <a:noFill/>
          </a:ln>
        </p:spPr>
      </p:pic>
      <p:pic>
        <p:nvPicPr>
          <p:cNvPr id="255" name="Google Shape;255;g227acbcab98_0_75"/>
          <p:cNvPicPr preferRelativeResize="0"/>
          <p:nvPr/>
        </p:nvPicPr>
        <p:blipFill rotWithShape="1">
          <a:blip r:embed="rId4">
            <a:alphaModFix/>
          </a:blip>
          <a:srcRect b="0" l="0" r="1565" t="0"/>
          <a:stretch/>
        </p:blipFill>
        <p:spPr>
          <a:xfrm>
            <a:off x="3530263" y="2014300"/>
            <a:ext cx="1991176" cy="2399150"/>
          </a:xfrm>
          <a:prstGeom prst="rect">
            <a:avLst/>
          </a:prstGeom>
          <a:noFill/>
          <a:ln>
            <a:noFill/>
          </a:ln>
        </p:spPr>
      </p:pic>
      <p:pic>
        <p:nvPicPr>
          <p:cNvPr id="256" name="Google Shape;256;g227acbcab98_0_75"/>
          <p:cNvPicPr preferRelativeResize="0"/>
          <p:nvPr/>
        </p:nvPicPr>
        <p:blipFill>
          <a:blip r:embed="rId5">
            <a:alphaModFix/>
          </a:blip>
          <a:stretch>
            <a:fillRect/>
          </a:stretch>
        </p:blipFill>
        <p:spPr>
          <a:xfrm>
            <a:off x="1093366" y="2044716"/>
            <a:ext cx="1991189" cy="2323064"/>
          </a:xfrm>
          <a:prstGeom prst="rect">
            <a:avLst/>
          </a:prstGeom>
          <a:noFill/>
          <a:ln>
            <a:noFill/>
          </a:ln>
        </p:spPr>
      </p:pic>
      <p:grpSp>
        <p:nvGrpSpPr>
          <p:cNvPr id="257" name="Google Shape;257;g227acbcab98_0_75"/>
          <p:cNvGrpSpPr/>
          <p:nvPr/>
        </p:nvGrpSpPr>
        <p:grpSpPr>
          <a:xfrm>
            <a:off x="4348632" y="4517524"/>
            <a:ext cx="324600" cy="324600"/>
            <a:chOff x="4363569" y="4517524"/>
            <a:chExt cx="324600" cy="324600"/>
          </a:xfrm>
        </p:grpSpPr>
        <p:sp>
          <p:nvSpPr>
            <p:cNvPr id="258" name="Google Shape;258;g227acbcab98_0_75"/>
            <p:cNvSpPr/>
            <p:nvPr/>
          </p:nvSpPr>
          <p:spPr>
            <a:xfrm>
              <a:off x="4363569" y="4517524"/>
              <a:ext cx="324600" cy="324600"/>
            </a:xfrm>
            <a:prstGeom prst="ellipse">
              <a:avLst/>
            </a:prstGeom>
            <a:solidFill>
              <a:schemeClr val="lt1"/>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59" name="Google Shape;259;g227acbcab98_0_75"/>
            <p:cNvPicPr preferRelativeResize="0"/>
            <p:nvPr/>
          </p:nvPicPr>
          <p:blipFill>
            <a:blip r:embed="rId6">
              <a:alphaModFix/>
            </a:blip>
            <a:stretch>
              <a:fillRect/>
            </a:stretch>
          </p:blipFill>
          <p:spPr>
            <a:xfrm>
              <a:off x="4411639" y="4565594"/>
              <a:ext cx="228411" cy="228410"/>
            </a:xfrm>
            <a:prstGeom prst="rect">
              <a:avLst/>
            </a:prstGeom>
            <a:noFill/>
            <a:ln>
              <a:noFill/>
            </a:ln>
          </p:spPr>
        </p:pic>
      </p:grpSp>
      <p:cxnSp>
        <p:nvCxnSpPr>
          <p:cNvPr id="260" name="Google Shape;260;g227acbcab98_0_75"/>
          <p:cNvCxnSpPr/>
          <p:nvPr/>
        </p:nvCxnSpPr>
        <p:spPr>
          <a:xfrm>
            <a:off x="3265625" y="1828288"/>
            <a:ext cx="0" cy="2668500"/>
          </a:xfrm>
          <a:prstGeom prst="straightConnector1">
            <a:avLst/>
          </a:prstGeom>
          <a:noFill/>
          <a:ln cap="flat" cmpd="sng" w="9525">
            <a:solidFill>
              <a:schemeClr val="accent2"/>
            </a:solidFill>
            <a:prstDash val="dash"/>
            <a:round/>
            <a:headEnd len="med" w="med" type="none"/>
            <a:tailEnd len="med" w="med" type="none"/>
          </a:ln>
        </p:spPr>
      </p:cxnSp>
      <p:cxnSp>
        <p:nvCxnSpPr>
          <p:cNvPr id="261" name="Google Shape;261;g227acbcab98_0_75"/>
          <p:cNvCxnSpPr/>
          <p:nvPr/>
        </p:nvCxnSpPr>
        <p:spPr>
          <a:xfrm>
            <a:off x="5755950" y="1828288"/>
            <a:ext cx="0" cy="2668500"/>
          </a:xfrm>
          <a:prstGeom prst="straightConnector1">
            <a:avLst/>
          </a:prstGeom>
          <a:noFill/>
          <a:ln cap="flat" cmpd="sng" w="9525">
            <a:solidFill>
              <a:schemeClr val="accent2"/>
            </a:solidFill>
            <a:prstDash val="dash"/>
            <a:round/>
            <a:headEnd len="med" w="med" type="none"/>
            <a:tailEnd len="med" w="med" type="none"/>
          </a:ln>
        </p:spPr>
      </p:cxnSp>
      <p:sp>
        <p:nvSpPr>
          <p:cNvPr id="262" name="Google Shape;262;g227acbcab98_0_75"/>
          <p:cNvSpPr txBox="1"/>
          <p:nvPr/>
        </p:nvSpPr>
        <p:spPr>
          <a:xfrm>
            <a:off x="769700" y="238900"/>
            <a:ext cx="6141600" cy="804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2400">
                <a:solidFill>
                  <a:schemeClr val="dk1"/>
                </a:solidFill>
                <a:latin typeface="Montserrat"/>
                <a:ea typeface="Montserrat"/>
                <a:cs typeface="Montserrat"/>
                <a:sym typeface="Montserrat"/>
              </a:rPr>
              <a:t>Activate Personalized Experiences with Data</a:t>
            </a:r>
            <a:endParaRPr b="1" sz="2400">
              <a:solidFill>
                <a:schemeClr val="dk1"/>
              </a:solidFill>
              <a:latin typeface="Montserrat"/>
              <a:ea typeface="Montserrat"/>
              <a:cs typeface="Montserrat"/>
              <a:sym typeface="Montserrat"/>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 name="Shape 266"/>
        <p:cNvGrpSpPr/>
        <p:nvPr/>
      </p:nvGrpSpPr>
      <p:grpSpPr>
        <a:xfrm>
          <a:off x="0" y="0"/>
          <a:ext cx="0" cy="0"/>
          <a:chOff x="0" y="0"/>
          <a:chExt cx="0" cy="0"/>
        </a:xfrm>
      </p:grpSpPr>
      <p:pic>
        <p:nvPicPr>
          <p:cNvPr id="267" name="Google Shape;267;g227acbcab98_0_2446"/>
          <p:cNvPicPr preferRelativeResize="0"/>
          <p:nvPr/>
        </p:nvPicPr>
        <p:blipFill rotWithShape="1">
          <a:blip r:embed="rId3">
            <a:alphaModFix/>
          </a:blip>
          <a:srcRect b="14312" l="28262" r="28530" t="12362"/>
          <a:stretch/>
        </p:blipFill>
        <p:spPr>
          <a:xfrm>
            <a:off x="944960" y="411800"/>
            <a:ext cx="1078350" cy="1054499"/>
          </a:xfrm>
          <a:prstGeom prst="rect">
            <a:avLst/>
          </a:prstGeom>
          <a:noFill/>
          <a:ln>
            <a:noFill/>
          </a:ln>
        </p:spPr>
      </p:pic>
      <p:grpSp>
        <p:nvGrpSpPr>
          <p:cNvPr id="268" name="Google Shape;268;g227acbcab98_0_2446"/>
          <p:cNvGrpSpPr/>
          <p:nvPr/>
        </p:nvGrpSpPr>
        <p:grpSpPr>
          <a:xfrm>
            <a:off x="3859164" y="606987"/>
            <a:ext cx="5034377" cy="4035275"/>
            <a:chOff x="3859164" y="606987"/>
            <a:chExt cx="5034377" cy="4035275"/>
          </a:xfrm>
        </p:grpSpPr>
        <p:pic>
          <p:nvPicPr>
            <p:cNvPr id="269" name="Google Shape;269;g227acbcab98_0_2446"/>
            <p:cNvPicPr preferRelativeResize="0"/>
            <p:nvPr/>
          </p:nvPicPr>
          <p:blipFill>
            <a:blip r:embed="rId4">
              <a:alphaModFix/>
            </a:blip>
            <a:stretch>
              <a:fillRect/>
            </a:stretch>
          </p:blipFill>
          <p:spPr>
            <a:xfrm>
              <a:off x="5446089" y="606987"/>
              <a:ext cx="1860525" cy="412625"/>
            </a:xfrm>
            <a:prstGeom prst="rect">
              <a:avLst/>
            </a:prstGeom>
            <a:noFill/>
            <a:ln>
              <a:noFill/>
            </a:ln>
          </p:spPr>
        </p:pic>
        <p:pic>
          <p:nvPicPr>
            <p:cNvPr id="270" name="Google Shape;270;g227acbcab98_0_2446"/>
            <p:cNvPicPr preferRelativeResize="0"/>
            <p:nvPr/>
          </p:nvPicPr>
          <p:blipFill rotWithShape="1">
            <a:blip r:embed="rId5">
              <a:alphaModFix/>
            </a:blip>
            <a:srcRect b="-10" l="0" r="0" t="0"/>
            <a:stretch/>
          </p:blipFill>
          <p:spPr>
            <a:xfrm>
              <a:off x="3859164" y="1343038"/>
              <a:ext cx="5034377" cy="3299225"/>
            </a:xfrm>
            <a:prstGeom prst="rect">
              <a:avLst/>
            </a:prstGeom>
            <a:noFill/>
            <a:ln>
              <a:noFill/>
            </a:ln>
          </p:spPr>
        </p:pic>
        <p:sp>
          <p:nvSpPr>
            <p:cNvPr id="271" name="Google Shape;271;g227acbcab98_0_2446"/>
            <p:cNvSpPr txBox="1"/>
            <p:nvPr/>
          </p:nvSpPr>
          <p:spPr>
            <a:xfrm>
              <a:off x="4203301" y="2643108"/>
              <a:ext cx="1142400" cy="846600"/>
            </a:xfrm>
            <a:prstGeom prst="rect">
              <a:avLst/>
            </a:prstGeom>
            <a:noFill/>
            <a:ln>
              <a:noFill/>
            </a:ln>
          </p:spPr>
          <p:txBody>
            <a:bodyPr anchorCtr="0" anchor="t" bIns="0" lIns="0" spcFirstLastPara="1" rIns="0" wrap="square" tIns="0">
              <a:spAutoFit/>
            </a:bodyPr>
            <a:lstStyle/>
            <a:p>
              <a:pPr indent="0" lvl="0" marL="0" rtl="0" algn="ctr">
                <a:lnSpc>
                  <a:spcPct val="100000"/>
                </a:lnSpc>
                <a:spcBef>
                  <a:spcPts val="0"/>
                </a:spcBef>
                <a:spcAft>
                  <a:spcPts val="0"/>
                </a:spcAft>
                <a:buNone/>
              </a:pPr>
              <a:r>
                <a:rPr lang="en" sz="800">
                  <a:solidFill>
                    <a:schemeClr val="lt1"/>
                  </a:solidFill>
                  <a:latin typeface="Montserrat Medium"/>
                  <a:ea typeface="Montserrat Medium"/>
                  <a:cs typeface="Montserrat Medium"/>
                  <a:sym typeface="Montserrat Medium"/>
                </a:rPr>
                <a:t>Headless CMS</a:t>
              </a:r>
              <a:endParaRPr sz="800">
                <a:solidFill>
                  <a:schemeClr val="lt1"/>
                </a:solidFill>
                <a:latin typeface="Montserrat Medium"/>
                <a:ea typeface="Montserrat Medium"/>
                <a:cs typeface="Montserrat Medium"/>
                <a:sym typeface="Montserrat Medium"/>
              </a:endParaRPr>
            </a:p>
            <a:p>
              <a:pPr indent="0" lvl="0" marL="0" rtl="0" algn="ctr">
                <a:lnSpc>
                  <a:spcPct val="100000"/>
                </a:lnSpc>
                <a:spcBef>
                  <a:spcPts val="600"/>
                </a:spcBef>
                <a:spcAft>
                  <a:spcPts val="0"/>
                </a:spcAft>
                <a:buNone/>
              </a:pPr>
              <a:r>
                <a:rPr lang="en" sz="800">
                  <a:solidFill>
                    <a:schemeClr val="lt1"/>
                  </a:solidFill>
                  <a:latin typeface="Montserrat Medium"/>
                  <a:ea typeface="Montserrat Medium"/>
                  <a:cs typeface="Montserrat Medium"/>
                  <a:sym typeface="Montserrat Medium"/>
                </a:rPr>
                <a:t>Visual Editor for </a:t>
              </a:r>
              <a:endParaRPr sz="800">
                <a:solidFill>
                  <a:schemeClr val="lt1"/>
                </a:solidFill>
                <a:latin typeface="Montserrat Medium"/>
                <a:ea typeface="Montserrat Medium"/>
                <a:cs typeface="Montserrat Medium"/>
                <a:sym typeface="Montserrat Medium"/>
              </a:endParaRPr>
            </a:p>
            <a:p>
              <a:pPr indent="0" lvl="0" marL="0" rtl="0" algn="ctr">
                <a:lnSpc>
                  <a:spcPct val="100000"/>
                </a:lnSpc>
                <a:spcBef>
                  <a:spcPts val="600"/>
                </a:spcBef>
                <a:spcAft>
                  <a:spcPts val="0"/>
                </a:spcAft>
                <a:buNone/>
              </a:pPr>
              <a:r>
                <a:rPr lang="en" sz="800">
                  <a:solidFill>
                    <a:schemeClr val="lt1"/>
                  </a:solidFill>
                  <a:latin typeface="Montserrat Medium"/>
                  <a:ea typeface="Montserrat Medium"/>
                  <a:cs typeface="Montserrat Medium"/>
                  <a:sym typeface="Montserrat Medium"/>
                </a:rPr>
                <a:t>App &amp; Web</a:t>
              </a:r>
              <a:endParaRPr sz="800">
                <a:solidFill>
                  <a:schemeClr val="lt1"/>
                </a:solidFill>
                <a:latin typeface="Montserrat Medium"/>
                <a:ea typeface="Montserrat Medium"/>
                <a:cs typeface="Montserrat Medium"/>
                <a:sym typeface="Montserrat Medium"/>
              </a:endParaRPr>
            </a:p>
            <a:p>
              <a:pPr indent="0" lvl="0" marL="0" rtl="0" algn="ctr">
                <a:lnSpc>
                  <a:spcPct val="100000"/>
                </a:lnSpc>
                <a:spcBef>
                  <a:spcPts val="600"/>
                </a:spcBef>
                <a:spcAft>
                  <a:spcPts val="600"/>
                </a:spcAft>
                <a:buNone/>
              </a:pPr>
              <a:r>
                <a:rPr lang="en" sz="800">
                  <a:solidFill>
                    <a:schemeClr val="lt1"/>
                  </a:solidFill>
                  <a:latin typeface="Montserrat Medium"/>
                  <a:ea typeface="Montserrat Medium"/>
                  <a:cs typeface="Montserrat Medium"/>
                  <a:sym typeface="Montserrat Medium"/>
                </a:rPr>
                <a:t>Commerce Platform Connectors</a:t>
              </a:r>
              <a:endParaRPr sz="800">
                <a:solidFill>
                  <a:schemeClr val="lt1"/>
                </a:solidFill>
                <a:latin typeface="Montserrat Medium"/>
                <a:ea typeface="Montserrat Medium"/>
                <a:cs typeface="Montserrat Medium"/>
                <a:sym typeface="Montserrat Medium"/>
              </a:endParaRPr>
            </a:p>
          </p:txBody>
        </p:sp>
        <p:sp>
          <p:nvSpPr>
            <p:cNvPr id="272" name="Google Shape;272;g227acbcab98_0_2446"/>
            <p:cNvSpPr txBox="1"/>
            <p:nvPr/>
          </p:nvSpPr>
          <p:spPr>
            <a:xfrm>
              <a:off x="5733289" y="2657108"/>
              <a:ext cx="1299600" cy="846600"/>
            </a:xfrm>
            <a:prstGeom prst="rect">
              <a:avLst/>
            </a:prstGeom>
            <a:noFill/>
            <a:ln>
              <a:noFill/>
            </a:ln>
          </p:spPr>
          <p:txBody>
            <a:bodyPr anchorCtr="0" anchor="t" bIns="0" lIns="0" spcFirstLastPara="1" rIns="0" wrap="square" tIns="0">
              <a:spAutoFit/>
            </a:bodyPr>
            <a:lstStyle/>
            <a:p>
              <a:pPr indent="0" lvl="0" marL="0" rtl="0" algn="ctr">
                <a:lnSpc>
                  <a:spcPct val="100000"/>
                </a:lnSpc>
                <a:spcBef>
                  <a:spcPts val="0"/>
                </a:spcBef>
                <a:spcAft>
                  <a:spcPts val="0"/>
                </a:spcAft>
                <a:buNone/>
              </a:pPr>
              <a:r>
                <a:rPr lang="en" sz="800">
                  <a:solidFill>
                    <a:schemeClr val="lt1"/>
                  </a:solidFill>
                  <a:latin typeface="Montserrat Medium"/>
                  <a:ea typeface="Montserrat Medium"/>
                  <a:cs typeface="Montserrat Medium"/>
                  <a:sym typeface="Montserrat Medium"/>
                </a:rPr>
                <a:t>Omnichannel </a:t>
              </a:r>
              <a:endParaRPr sz="800">
                <a:solidFill>
                  <a:schemeClr val="lt1"/>
                </a:solidFill>
                <a:latin typeface="Montserrat Medium"/>
                <a:ea typeface="Montserrat Medium"/>
                <a:cs typeface="Montserrat Medium"/>
                <a:sym typeface="Montserrat Medium"/>
              </a:endParaRPr>
            </a:p>
            <a:p>
              <a:pPr indent="0" lvl="0" marL="0" rtl="0" algn="ctr">
                <a:lnSpc>
                  <a:spcPct val="100000"/>
                </a:lnSpc>
                <a:spcBef>
                  <a:spcPts val="600"/>
                </a:spcBef>
                <a:spcAft>
                  <a:spcPts val="0"/>
                </a:spcAft>
                <a:buNone/>
              </a:pPr>
              <a:r>
                <a:rPr lang="en" sz="800">
                  <a:solidFill>
                    <a:schemeClr val="lt1"/>
                  </a:solidFill>
                  <a:latin typeface="Montserrat Medium"/>
                  <a:ea typeface="Montserrat Medium"/>
                  <a:cs typeface="Montserrat Medium"/>
                  <a:sym typeface="Montserrat Medium"/>
                </a:rPr>
                <a:t>Marketing Automation</a:t>
              </a:r>
              <a:endParaRPr sz="800">
                <a:solidFill>
                  <a:schemeClr val="lt1"/>
                </a:solidFill>
                <a:latin typeface="Montserrat Medium"/>
                <a:ea typeface="Montserrat Medium"/>
                <a:cs typeface="Montserrat Medium"/>
                <a:sym typeface="Montserrat Medium"/>
              </a:endParaRPr>
            </a:p>
            <a:p>
              <a:pPr indent="0" lvl="0" marL="0" rtl="0" algn="ctr">
                <a:lnSpc>
                  <a:spcPct val="100000"/>
                </a:lnSpc>
                <a:spcBef>
                  <a:spcPts val="600"/>
                </a:spcBef>
                <a:spcAft>
                  <a:spcPts val="0"/>
                </a:spcAft>
                <a:buNone/>
              </a:pPr>
              <a:r>
                <a:rPr lang="en" sz="800">
                  <a:solidFill>
                    <a:schemeClr val="lt1"/>
                  </a:solidFill>
                  <a:latin typeface="Montserrat Medium"/>
                  <a:ea typeface="Montserrat Medium"/>
                  <a:cs typeface="Montserrat Medium"/>
                  <a:sym typeface="Montserrat Medium"/>
                </a:rPr>
                <a:t>Single Customer View</a:t>
              </a:r>
              <a:endParaRPr sz="800">
                <a:solidFill>
                  <a:schemeClr val="lt1"/>
                </a:solidFill>
                <a:latin typeface="Montserrat Medium"/>
                <a:ea typeface="Montserrat Medium"/>
                <a:cs typeface="Montserrat Medium"/>
                <a:sym typeface="Montserrat Medium"/>
              </a:endParaRPr>
            </a:p>
            <a:p>
              <a:pPr indent="0" lvl="0" marL="0" rtl="0" algn="ctr">
                <a:lnSpc>
                  <a:spcPct val="100000"/>
                </a:lnSpc>
                <a:spcBef>
                  <a:spcPts val="600"/>
                </a:spcBef>
                <a:spcAft>
                  <a:spcPts val="600"/>
                </a:spcAft>
                <a:buNone/>
              </a:pPr>
              <a:r>
                <a:rPr lang="en" sz="800">
                  <a:solidFill>
                    <a:schemeClr val="lt1"/>
                  </a:solidFill>
                  <a:latin typeface="Montserrat Medium"/>
                  <a:ea typeface="Montserrat Medium"/>
                  <a:cs typeface="Montserrat Medium"/>
                  <a:sym typeface="Montserrat Medium"/>
                </a:rPr>
                <a:t>Conversion Rate Optimisation</a:t>
              </a:r>
              <a:endParaRPr sz="800">
                <a:solidFill>
                  <a:schemeClr val="lt1"/>
                </a:solidFill>
                <a:latin typeface="Montserrat Medium"/>
                <a:ea typeface="Montserrat Medium"/>
                <a:cs typeface="Montserrat Medium"/>
                <a:sym typeface="Montserrat Medium"/>
              </a:endParaRPr>
            </a:p>
          </p:txBody>
        </p:sp>
        <p:sp>
          <p:nvSpPr>
            <p:cNvPr id="273" name="Google Shape;273;g227acbcab98_0_2446"/>
            <p:cNvSpPr txBox="1"/>
            <p:nvPr/>
          </p:nvSpPr>
          <p:spPr>
            <a:xfrm>
              <a:off x="7332042" y="2657108"/>
              <a:ext cx="1299600" cy="723300"/>
            </a:xfrm>
            <a:prstGeom prst="rect">
              <a:avLst/>
            </a:prstGeom>
            <a:noFill/>
            <a:ln>
              <a:noFill/>
            </a:ln>
          </p:spPr>
          <p:txBody>
            <a:bodyPr anchorCtr="0" anchor="t" bIns="0" lIns="0" spcFirstLastPara="1" rIns="0" wrap="square" tIns="0">
              <a:spAutoFit/>
            </a:bodyPr>
            <a:lstStyle/>
            <a:p>
              <a:pPr indent="0" lvl="0" marL="0" rtl="0" algn="ctr">
                <a:lnSpc>
                  <a:spcPct val="100000"/>
                </a:lnSpc>
                <a:spcBef>
                  <a:spcPts val="0"/>
                </a:spcBef>
                <a:spcAft>
                  <a:spcPts val="0"/>
                </a:spcAft>
                <a:buNone/>
              </a:pPr>
              <a:r>
                <a:rPr lang="en" sz="800">
                  <a:solidFill>
                    <a:schemeClr val="lt1"/>
                  </a:solidFill>
                  <a:latin typeface="Montserrat Medium"/>
                  <a:ea typeface="Montserrat Medium"/>
                  <a:cs typeface="Montserrat Medium"/>
                  <a:sym typeface="Montserrat Medium"/>
                </a:rPr>
                <a:t>Onsite Search</a:t>
              </a:r>
              <a:endParaRPr sz="800">
                <a:solidFill>
                  <a:schemeClr val="lt1"/>
                </a:solidFill>
                <a:latin typeface="Montserrat Medium"/>
                <a:ea typeface="Montserrat Medium"/>
                <a:cs typeface="Montserrat Medium"/>
                <a:sym typeface="Montserrat Medium"/>
              </a:endParaRPr>
            </a:p>
            <a:p>
              <a:pPr indent="0" lvl="0" marL="0" rtl="0" algn="ctr">
                <a:lnSpc>
                  <a:spcPct val="100000"/>
                </a:lnSpc>
                <a:spcBef>
                  <a:spcPts val="600"/>
                </a:spcBef>
                <a:spcAft>
                  <a:spcPts val="0"/>
                </a:spcAft>
                <a:buNone/>
              </a:pPr>
              <a:r>
                <a:rPr lang="en" sz="800">
                  <a:solidFill>
                    <a:schemeClr val="lt1"/>
                  </a:solidFill>
                  <a:latin typeface="Montserrat Medium"/>
                  <a:ea typeface="Montserrat Medium"/>
                  <a:cs typeface="Montserrat Medium"/>
                  <a:sym typeface="Montserrat Medium"/>
                </a:rPr>
                <a:t>Merchandising</a:t>
              </a:r>
              <a:endParaRPr sz="800">
                <a:solidFill>
                  <a:schemeClr val="lt1"/>
                </a:solidFill>
                <a:latin typeface="Montserrat Medium"/>
                <a:ea typeface="Montserrat Medium"/>
                <a:cs typeface="Montserrat Medium"/>
                <a:sym typeface="Montserrat Medium"/>
              </a:endParaRPr>
            </a:p>
            <a:p>
              <a:pPr indent="0" lvl="0" marL="0" rtl="0" algn="ctr">
                <a:lnSpc>
                  <a:spcPct val="100000"/>
                </a:lnSpc>
                <a:spcBef>
                  <a:spcPts val="600"/>
                </a:spcBef>
                <a:spcAft>
                  <a:spcPts val="0"/>
                </a:spcAft>
                <a:buNone/>
              </a:pPr>
              <a:r>
                <a:rPr lang="en" sz="800">
                  <a:solidFill>
                    <a:schemeClr val="lt1"/>
                  </a:solidFill>
                  <a:latin typeface="Montserrat Medium"/>
                  <a:ea typeface="Montserrat Medium"/>
                  <a:cs typeface="Montserrat Medium"/>
                  <a:sym typeface="Montserrat Medium"/>
                </a:rPr>
                <a:t>Recommendations</a:t>
              </a:r>
              <a:endParaRPr sz="800">
                <a:solidFill>
                  <a:schemeClr val="lt1"/>
                </a:solidFill>
                <a:latin typeface="Montserrat Medium"/>
                <a:ea typeface="Montserrat Medium"/>
                <a:cs typeface="Montserrat Medium"/>
                <a:sym typeface="Montserrat Medium"/>
              </a:endParaRPr>
            </a:p>
            <a:p>
              <a:pPr indent="0" lvl="0" marL="0" rtl="0" algn="ctr">
                <a:lnSpc>
                  <a:spcPct val="100000"/>
                </a:lnSpc>
                <a:spcBef>
                  <a:spcPts val="600"/>
                </a:spcBef>
                <a:spcAft>
                  <a:spcPts val="600"/>
                </a:spcAft>
                <a:buNone/>
              </a:pPr>
              <a:r>
                <a:rPr lang="en" sz="800">
                  <a:solidFill>
                    <a:schemeClr val="lt1"/>
                  </a:solidFill>
                  <a:latin typeface="Montserrat Medium"/>
                  <a:ea typeface="Montserrat Medium"/>
                  <a:cs typeface="Montserrat Medium"/>
                  <a:sym typeface="Montserrat Medium"/>
                </a:rPr>
                <a:t>SEO</a:t>
              </a:r>
              <a:endParaRPr sz="800">
                <a:solidFill>
                  <a:schemeClr val="lt1"/>
                </a:solidFill>
                <a:latin typeface="Montserrat Medium"/>
                <a:ea typeface="Montserrat Medium"/>
                <a:cs typeface="Montserrat Medium"/>
                <a:sym typeface="Montserrat Medium"/>
              </a:endParaRPr>
            </a:p>
          </p:txBody>
        </p:sp>
        <p:sp>
          <p:nvSpPr>
            <p:cNvPr id="274" name="Google Shape;274;g227acbcab98_0_2446"/>
            <p:cNvSpPr/>
            <p:nvPr/>
          </p:nvSpPr>
          <p:spPr>
            <a:xfrm>
              <a:off x="4117501" y="4105242"/>
              <a:ext cx="4521600" cy="251100"/>
            </a:xfrm>
            <a:prstGeom prst="roundRect">
              <a:avLst>
                <a:gd fmla="val 50000" name="adj"/>
              </a:avLst>
            </a:prstGeom>
            <a:solidFill>
              <a:schemeClr val="dk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700">
                <a:solidFill>
                  <a:schemeClr val="lt1"/>
                </a:solidFill>
                <a:latin typeface="Montserrat Medium"/>
                <a:ea typeface="Montserrat Medium"/>
                <a:cs typeface="Montserrat Medium"/>
                <a:sym typeface="Montserrat Medium"/>
              </a:endParaRPr>
            </a:p>
          </p:txBody>
        </p:sp>
        <p:sp>
          <p:nvSpPr>
            <p:cNvPr id="275" name="Google Shape;275;g227acbcab98_0_2446"/>
            <p:cNvSpPr txBox="1"/>
            <p:nvPr/>
          </p:nvSpPr>
          <p:spPr>
            <a:xfrm>
              <a:off x="4122276" y="4119191"/>
              <a:ext cx="4509300" cy="200100"/>
            </a:xfrm>
            <a:prstGeom prst="rect">
              <a:avLst/>
            </a:prstGeom>
            <a:noFill/>
            <a:ln>
              <a:noFill/>
            </a:ln>
          </p:spPr>
          <p:txBody>
            <a:bodyPr anchorCtr="0" anchor="t" bIns="0" lIns="0" spcFirstLastPara="1" rIns="0" wrap="square" tIns="0">
              <a:spAutoFit/>
            </a:bodyPr>
            <a:lstStyle/>
            <a:p>
              <a:pPr indent="0" lvl="0" marL="0" rtl="0" algn="ctr">
                <a:lnSpc>
                  <a:spcPct val="100000"/>
                </a:lnSpc>
                <a:spcBef>
                  <a:spcPts val="0"/>
                </a:spcBef>
                <a:spcAft>
                  <a:spcPts val="0"/>
                </a:spcAft>
                <a:buNone/>
              </a:pPr>
              <a:r>
                <a:rPr b="1" lang="en" sz="700">
                  <a:solidFill>
                    <a:srgbClr val="FFFFFF"/>
                  </a:solidFill>
                  <a:latin typeface="Montserrat"/>
                  <a:ea typeface="Montserrat"/>
                  <a:cs typeface="Montserrat"/>
                  <a:sym typeface="Montserrat"/>
                </a:rPr>
                <a:t>Customer Data Engine</a:t>
              </a:r>
              <a:endParaRPr b="1" sz="700">
                <a:solidFill>
                  <a:srgbClr val="FFFFFF"/>
                </a:solidFill>
                <a:latin typeface="Montserrat"/>
                <a:ea typeface="Montserrat"/>
                <a:cs typeface="Montserrat"/>
                <a:sym typeface="Montserrat"/>
              </a:endParaRPr>
            </a:p>
            <a:p>
              <a:pPr indent="0" lvl="0" marL="0" rtl="0" algn="ctr">
                <a:spcBef>
                  <a:spcPts val="0"/>
                </a:spcBef>
                <a:spcAft>
                  <a:spcPts val="0"/>
                </a:spcAft>
                <a:buNone/>
              </a:pPr>
              <a:r>
                <a:rPr lang="en" sz="600">
                  <a:solidFill>
                    <a:schemeClr val="lt1"/>
                  </a:solidFill>
                  <a:latin typeface="Montserrat Medium"/>
                  <a:ea typeface="Montserrat Medium"/>
                  <a:cs typeface="Montserrat Medium"/>
                  <a:sym typeface="Montserrat Medium"/>
                </a:rPr>
                <a:t>AI/ML to Automate Personalization at Scale</a:t>
              </a:r>
              <a:endParaRPr b="1" sz="600">
                <a:solidFill>
                  <a:srgbClr val="FFFFFF"/>
                </a:solidFill>
                <a:latin typeface="Montserrat"/>
                <a:ea typeface="Montserrat"/>
                <a:cs typeface="Montserrat"/>
                <a:sym typeface="Montserrat"/>
              </a:endParaRPr>
            </a:p>
          </p:txBody>
        </p:sp>
      </p:grpSp>
      <p:sp>
        <p:nvSpPr>
          <p:cNvPr id="276" name="Google Shape;276;g227acbcab98_0_2446"/>
          <p:cNvSpPr txBox="1"/>
          <p:nvPr/>
        </p:nvSpPr>
        <p:spPr>
          <a:xfrm>
            <a:off x="841750" y="1655625"/>
            <a:ext cx="3049500" cy="2130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600">
                <a:solidFill>
                  <a:srgbClr val="FFFFFF"/>
                </a:solidFill>
                <a:latin typeface="Montserrat SemiBold"/>
                <a:ea typeface="Montserrat SemiBold"/>
                <a:cs typeface="Montserrat SemiBold"/>
                <a:sym typeface="Montserrat SemiBold"/>
              </a:rPr>
              <a:t>Three individually MACH certified, best-of-breed solutions. </a:t>
            </a:r>
            <a:endParaRPr sz="1600">
              <a:solidFill>
                <a:srgbClr val="FFFFFF"/>
              </a:solidFill>
              <a:latin typeface="Montserrat SemiBold"/>
              <a:ea typeface="Montserrat SemiBold"/>
              <a:cs typeface="Montserrat SemiBold"/>
              <a:sym typeface="Montserrat SemiBold"/>
            </a:endParaRPr>
          </a:p>
          <a:p>
            <a:pPr indent="0" lvl="0" marL="0" rtl="0" algn="l">
              <a:lnSpc>
                <a:spcPct val="115000"/>
              </a:lnSpc>
              <a:spcBef>
                <a:spcPts val="0"/>
              </a:spcBef>
              <a:spcAft>
                <a:spcPts val="0"/>
              </a:spcAft>
              <a:buNone/>
            </a:pPr>
            <a:r>
              <a:t/>
            </a:r>
            <a:endParaRPr sz="1600">
              <a:solidFill>
                <a:srgbClr val="FFFFFF"/>
              </a:solidFill>
              <a:latin typeface="Montserrat SemiBold"/>
              <a:ea typeface="Montserrat SemiBold"/>
              <a:cs typeface="Montserrat SemiBold"/>
              <a:sym typeface="Montserrat SemiBold"/>
            </a:endParaRPr>
          </a:p>
          <a:p>
            <a:pPr indent="0" lvl="0" marL="0" rtl="0" algn="l">
              <a:lnSpc>
                <a:spcPct val="115000"/>
              </a:lnSpc>
              <a:spcBef>
                <a:spcPts val="0"/>
              </a:spcBef>
              <a:spcAft>
                <a:spcPts val="0"/>
              </a:spcAft>
              <a:buNone/>
            </a:pPr>
            <a:r>
              <a:rPr lang="en" sz="1600">
                <a:solidFill>
                  <a:srgbClr val="FFFFFF"/>
                </a:solidFill>
                <a:latin typeface="Montserrat SemiBold"/>
                <a:ea typeface="Montserrat SemiBold"/>
                <a:cs typeface="Montserrat SemiBold"/>
                <a:sym typeface="Montserrat SemiBold"/>
              </a:rPr>
              <a:t>The composable digital experience cloud built</a:t>
            </a:r>
            <a:endParaRPr sz="1600">
              <a:solidFill>
                <a:srgbClr val="FFFFFF"/>
              </a:solidFill>
              <a:latin typeface="Montserrat SemiBold"/>
              <a:ea typeface="Montserrat SemiBold"/>
              <a:cs typeface="Montserrat SemiBold"/>
              <a:sym typeface="Montserrat SemiBold"/>
            </a:endParaRPr>
          </a:p>
          <a:p>
            <a:pPr indent="0" lvl="0" marL="0" rtl="0" algn="l">
              <a:lnSpc>
                <a:spcPct val="115000"/>
              </a:lnSpc>
              <a:spcBef>
                <a:spcPts val="0"/>
              </a:spcBef>
              <a:spcAft>
                <a:spcPts val="0"/>
              </a:spcAft>
              <a:buNone/>
            </a:pPr>
            <a:r>
              <a:rPr lang="en" sz="1600">
                <a:solidFill>
                  <a:srgbClr val="FFFFFF"/>
                </a:solidFill>
                <a:latin typeface="Montserrat SemiBold"/>
                <a:ea typeface="Montserrat SemiBold"/>
                <a:cs typeface="Montserrat SemiBold"/>
                <a:sym typeface="Montserrat SemiBold"/>
              </a:rPr>
              <a:t>for commerce.</a:t>
            </a:r>
            <a:endParaRPr sz="1600">
              <a:solidFill>
                <a:srgbClr val="FFFFFF"/>
              </a:solidFill>
              <a:latin typeface="Montserrat SemiBold"/>
              <a:ea typeface="Montserrat SemiBold"/>
              <a:cs typeface="Montserrat SemiBold"/>
              <a:sym typeface="Montserrat SemiBold"/>
            </a:endParaRPr>
          </a:p>
        </p:txBody>
      </p:sp>
      <p:sp>
        <p:nvSpPr>
          <p:cNvPr id="277" name="Google Shape;277;g227acbcab98_0_2446"/>
          <p:cNvSpPr txBox="1"/>
          <p:nvPr/>
        </p:nvSpPr>
        <p:spPr>
          <a:xfrm>
            <a:off x="841750" y="3975256"/>
            <a:ext cx="1604700" cy="788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700">
                <a:solidFill>
                  <a:schemeClr val="accent1"/>
                </a:solidFill>
                <a:latin typeface="Montserrat"/>
                <a:ea typeface="Montserrat"/>
                <a:cs typeface="Montserrat"/>
                <a:sym typeface="Montserrat"/>
              </a:rPr>
              <a:t>MACH: </a:t>
            </a:r>
            <a:br>
              <a:rPr lang="en" sz="700">
                <a:solidFill>
                  <a:schemeClr val="accent1"/>
                </a:solidFill>
                <a:latin typeface="Montserrat"/>
                <a:ea typeface="Montserrat"/>
                <a:cs typeface="Montserrat"/>
                <a:sym typeface="Montserrat"/>
              </a:rPr>
            </a:br>
            <a:r>
              <a:rPr lang="en" sz="700">
                <a:solidFill>
                  <a:schemeClr val="accent1"/>
                </a:solidFill>
                <a:latin typeface="Montserrat SemiBold"/>
                <a:ea typeface="Montserrat SemiBold"/>
                <a:cs typeface="Montserrat SemiBold"/>
                <a:sym typeface="Montserrat SemiBold"/>
              </a:rPr>
              <a:t>M</a:t>
            </a:r>
            <a:r>
              <a:rPr lang="en" sz="700">
                <a:solidFill>
                  <a:schemeClr val="accent1"/>
                </a:solidFill>
                <a:latin typeface="Montserrat"/>
                <a:ea typeface="Montserrat"/>
                <a:cs typeface="Montserrat"/>
                <a:sym typeface="Montserrat"/>
              </a:rPr>
              <a:t>icroservices based, </a:t>
            </a:r>
            <a:endParaRPr sz="700">
              <a:solidFill>
                <a:schemeClr val="accent1"/>
              </a:solidFill>
              <a:latin typeface="Montserrat"/>
              <a:ea typeface="Montserrat"/>
              <a:cs typeface="Montserrat"/>
              <a:sym typeface="Montserrat"/>
            </a:endParaRPr>
          </a:p>
          <a:p>
            <a:pPr indent="0" lvl="0" marL="0" rtl="0" algn="l">
              <a:lnSpc>
                <a:spcPct val="115000"/>
              </a:lnSpc>
              <a:spcBef>
                <a:spcPts val="0"/>
              </a:spcBef>
              <a:spcAft>
                <a:spcPts val="0"/>
              </a:spcAft>
              <a:buNone/>
            </a:pPr>
            <a:r>
              <a:rPr lang="en" sz="700">
                <a:solidFill>
                  <a:schemeClr val="accent1"/>
                </a:solidFill>
                <a:latin typeface="Montserrat SemiBold"/>
                <a:ea typeface="Montserrat SemiBold"/>
                <a:cs typeface="Montserrat SemiBold"/>
                <a:sym typeface="Montserrat SemiBold"/>
              </a:rPr>
              <a:t>A</a:t>
            </a:r>
            <a:r>
              <a:rPr lang="en" sz="700">
                <a:solidFill>
                  <a:schemeClr val="accent1"/>
                </a:solidFill>
                <a:latin typeface="Montserrat"/>
                <a:ea typeface="Montserrat"/>
                <a:cs typeface="Montserrat"/>
                <a:sym typeface="Montserrat"/>
              </a:rPr>
              <a:t>PI-first, </a:t>
            </a:r>
            <a:endParaRPr sz="700">
              <a:solidFill>
                <a:schemeClr val="accent1"/>
              </a:solidFill>
              <a:latin typeface="Montserrat"/>
              <a:ea typeface="Montserrat"/>
              <a:cs typeface="Montserrat"/>
              <a:sym typeface="Montserrat"/>
            </a:endParaRPr>
          </a:p>
          <a:p>
            <a:pPr indent="0" lvl="0" marL="0" rtl="0" algn="l">
              <a:lnSpc>
                <a:spcPct val="115000"/>
              </a:lnSpc>
              <a:spcBef>
                <a:spcPts val="0"/>
              </a:spcBef>
              <a:spcAft>
                <a:spcPts val="0"/>
              </a:spcAft>
              <a:buNone/>
            </a:pPr>
            <a:r>
              <a:rPr lang="en" sz="700">
                <a:solidFill>
                  <a:schemeClr val="accent1"/>
                </a:solidFill>
                <a:latin typeface="Montserrat SemiBold"/>
                <a:ea typeface="Montserrat SemiBold"/>
                <a:cs typeface="Montserrat SemiBold"/>
                <a:sym typeface="Montserrat SemiBold"/>
              </a:rPr>
              <a:t>C</a:t>
            </a:r>
            <a:r>
              <a:rPr lang="en" sz="700">
                <a:solidFill>
                  <a:schemeClr val="accent1"/>
                </a:solidFill>
                <a:latin typeface="Montserrat"/>
                <a:ea typeface="Montserrat"/>
                <a:cs typeface="Montserrat"/>
                <a:sym typeface="Montserrat"/>
              </a:rPr>
              <a:t>loud-native SaaS, </a:t>
            </a:r>
            <a:endParaRPr sz="700">
              <a:solidFill>
                <a:schemeClr val="accent1"/>
              </a:solidFill>
              <a:latin typeface="Montserrat"/>
              <a:ea typeface="Montserrat"/>
              <a:cs typeface="Montserrat"/>
              <a:sym typeface="Montserrat"/>
            </a:endParaRPr>
          </a:p>
          <a:p>
            <a:pPr indent="0" lvl="0" marL="0" rtl="0" algn="l">
              <a:lnSpc>
                <a:spcPct val="115000"/>
              </a:lnSpc>
              <a:spcBef>
                <a:spcPts val="0"/>
              </a:spcBef>
              <a:spcAft>
                <a:spcPts val="0"/>
              </a:spcAft>
              <a:buNone/>
            </a:pPr>
            <a:r>
              <a:rPr lang="en" sz="700">
                <a:solidFill>
                  <a:schemeClr val="accent1"/>
                </a:solidFill>
                <a:latin typeface="Montserrat SemiBold"/>
                <a:ea typeface="Montserrat SemiBold"/>
                <a:cs typeface="Montserrat SemiBold"/>
                <a:sym typeface="Montserrat SemiBold"/>
              </a:rPr>
              <a:t>H</a:t>
            </a:r>
            <a:r>
              <a:rPr lang="en" sz="700">
                <a:solidFill>
                  <a:schemeClr val="accent1"/>
                </a:solidFill>
                <a:latin typeface="Montserrat"/>
                <a:ea typeface="Montserrat"/>
                <a:cs typeface="Montserrat"/>
                <a:sym typeface="Montserrat"/>
              </a:rPr>
              <a:t>eadless</a:t>
            </a:r>
            <a:endParaRPr sz="700">
              <a:solidFill>
                <a:schemeClr val="accent1"/>
              </a:solidFill>
              <a:latin typeface="Montserrat"/>
              <a:ea typeface="Montserrat"/>
              <a:cs typeface="Montserrat"/>
              <a:sym typeface="Montserrat"/>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 name="Shape 281"/>
        <p:cNvGrpSpPr/>
        <p:nvPr/>
      </p:nvGrpSpPr>
      <p:grpSpPr>
        <a:xfrm>
          <a:off x="0" y="0"/>
          <a:ext cx="0" cy="0"/>
          <a:chOff x="0" y="0"/>
          <a:chExt cx="0" cy="0"/>
        </a:xfrm>
      </p:grpSpPr>
      <p:sp>
        <p:nvSpPr>
          <p:cNvPr id="282" name="Google Shape;282;g227acbcab98_0_138"/>
          <p:cNvSpPr/>
          <p:nvPr/>
        </p:nvSpPr>
        <p:spPr>
          <a:xfrm>
            <a:off x="3181631" y="2485263"/>
            <a:ext cx="1736700" cy="1077900"/>
          </a:xfrm>
          <a:prstGeom prst="roundRect">
            <a:avLst>
              <a:gd fmla="val 6341"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g227acbcab98_0_138"/>
          <p:cNvSpPr/>
          <p:nvPr/>
        </p:nvSpPr>
        <p:spPr>
          <a:xfrm>
            <a:off x="5107206" y="2485263"/>
            <a:ext cx="1736700" cy="1077900"/>
          </a:xfrm>
          <a:prstGeom prst="roundRect">
            <a:avLst>
              <a:gd fmla="val 6341"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g227acbcab98_0_138"/>
          <p:cNvSpPr/>
          <p:nvPr/>
        </p:nvSpPr>
        <p:spPr>
          <a:xfrm>
            <a:off x="7013481" y="2485263"/>
            <a:ext cx="1736700" cy="1077900"/>
          </a:xfrm>
          <a:prstGeom prst="roundRect">
            <a:avLst>
              <a:gd fmla="val 6341"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g227acbcab98_0_138"/>
          <p:cNvSpPr/>
          <p:nvPr/>
        </p:nvSpPr>
        <p:spPr>
          <a:xfrm>
            <a:off x="1270006" y="2485263"/>
            <a:ext cx="1736700" cy="1077900"/>
          </a:xfrm>
          <a:prstGeom prst="roundRect">
            <a:avLst>
              <a:gd fmla="val 6341"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g227acbcab98_0_138"/>
          <p:cNvSpPr/>
          <p:nvPr/>
        </p:nvSpPr>
        <p:spPr>
          <a:xfrm>
            <a:off x="3181631" y="3751775"/>
            <a:ext cx="1736700" cy="1077900"/>
          </a:xfrm>
          <a:prstGeom prst="roundRect">
            <a:avLst>
              <a:gd fmla="val 6341"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g227acbcab98_0_138"/>
          <p:cNvSpPr/>
          <p:nvPr/>
        </p:nvSpPr>
        <p:spPr>
          <a:xfrm>
            <a:off x="5107206" y="3751775"/>
            <a:ext cx="1736700" cy="1077900"/>
          </a:xfrm>
          <a:prstGeom prst="roundRect">
            <a:avLst>
              <a:gd fmla="val 6341"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g227acbcab98_0_138"/>
          <p:cNvSpPr/>
          <p:nvPr/>
        </p:nvSpPr>
        <p:spPr>
          <a:xfrm>
            <a:off x="7013481" y="3751775"/>
            <a:ext cx="1736700" cy="1077900"/>
          </a:xfrm>
          <a:prstGeom prst="roundRect">
            <a:avLst>
              <a:gd fmla="val 6341"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g227acbcab98_0_138"/>
          <p:cNvSpPr/>
          <p:nvPr/>
        </p:nvSpPr>
        <p:spPr>
          <a:xfrm>
            <a:off x="1270006" y="3751775"/>
            <a:ext cx="1736700" cy="1077900"/>
          </a:xfrm>
          <a:prstGeom prst="roundRect">
            <a:avLst>
              <a:gd fmla="val 6341"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g227acbcab98_0_138"/>
          <p:cNvSpPr/>
          <p:nvPr/>
        </p:nvSpPr>
        <p:spPr>
          <a:xfrm>
            <a:off x="3181631" y="1132360"/>
            <a:ext cx="1736700" cy="1164300"/>
          </a:xfrm>
          <a:prstGeom prst="roundRect">
            <a:avLst>
              <a:gd fmla="val 6341" name="adj"/>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g227acbcab98_0_138"/>
          <p:cNvSpPr/>
          <p:nvPr/>
        </p:nvSpPr>
        <p:spPr>
          <a:xfrm>
            <a:off x="5107206" y="1132360"/>
            <a:ext cx="1736700" cy="1164300"/>
          </a:xfrm>
          <a:prstGeom prst="roundRect">
            <a:avLst>
              <a:gd fmla="val 6341" name="adj"/>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g227acbcab98_0_138"/>
          <p:cNvSpPr/>
          <p:nvPr/>
        </p:nvSpPr>
        <p:spPr>
          <a:xfrm>
            <a:off x="7013481" y="1132360"/>
            <a:ext cx="1736700" cy="1164300"/>
          </a:xfrm>
          <a:prstGeom prst="roundRect">
            <a:avLst>
              <a:gd fmla="val 6341" name="adj"/>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g227acbcab98_0_138"/>
          <p:cNvSpPr/>
          <p:nvPr/>
        </p:nvSpPr>
        <p:spPr>
          <a:xfrm>
            <a:off x="1270006" y="1132360"/>
            <a:ext cx="1736700" cy="1164300"/>
          </a:xfrm>
          <a:prstGeom prst="roundRect">
            <a:avLst>
              <a:gd fmla="val 6341" name="adj"/>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g227acbcab98_0_138"/>
          <p:cNvSpPr txBox="1"/>
          <p:nvPr/>
        </p:nvSpPr>
        <p:spPr>
          <a:xfrm>
            <a:off x="707950" y="292625"/>
            <a:ext cx="57615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800">
                <a:solidFill>
                  <a:schemeClr val="dk1"/>
                </a:solidFill>
                <a:latin typeface="Montserrat"/>
                <a:ea typeface="Montserrat"/>
                <a:cs typeface="Montserrat"/>
                <a:sym typeface="Montserrat"/>
              </a:rPr>
              <a:t>Bloomreach’s Answer</a:t>
            </a:r>
            <a:endParaRPr b="1" sz="28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b="1" sz="2800">
              <a:solidFill>
                <a:schemeClr val="dk1"/>
              </a:solidFill>
              <a:latin typeface="Montserrat"/>
              <a:ea typeface="Montserrat"/>
              <a:cs typeface="Montserrat"/>
              <a:sym typeface="Montserrat"/>
            </a:endParaRPr>
          </a:p>
        </p:txBody>
      </p:sp>
      <p:sp>
        <p:nvSpPr>
          <p:cNvPr id="295" name="Google Shape;295;g227acbcab98_0_138"/>
          <p:cNvSpPr txBox="1"/>
          <p:nvPr/>
        </p:nvSpPr>
        <p:spPr>
          <a:xfrm rot="-5400950">
            <a:off x="340432" y="2855975"/>
            <a:ext cx="1085400" cy="350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100">
                <a:solidFill>
                  <a:srgbClr val="023954"/>
                </a:solidFill>
                <a:latin typeface="Montserrat"/>
                <a:ea typeface="Montserrat"/>
                <a:cs typeface="Montserrat"/>
                <a:sym typeface="Montserrat"/>
              </a:rPr>
              <a:t>PROBLEM</a:t>
            </a:r>
            <a:endParaRPr b="1" sz="1100">
              <a:solidFill>
                <a:srgbClr val="023954"/>
              </a:solidFill>
              <a:latin typeface="Montserrat"/>
              <a:ea typeface="Montserrat"/>
              <a:cs typeface="Montserrat"/>
              <a:sym typeface="Montserrat"/>
            </a:endParaRPr>
          </a:p>
        </p:txBody>
      </p:sp>
      <p:sp>
        <p:nvSpPr>
          <p:cNvPr id="296" name="Google Shape;296;g227acbcab98_0_138"/>
          <p:cNvSpPr txBox="1"/>
          <p:nvPr/>
        </p:nvSpPr>
        <p:spPr>
          <a:xfrm rot="-5400000">
            <a:off x="341850" y="4117125"/>
            <a:ext cx="1082400" cy="350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100">
                <a:solidFill>
                  <a:srgbClr val="023954"/>
                </a:solidFill>
                <a:latin typeface="Montserrat"/>
                <a:ea typeface="Montserrat"/>
                <a:cs typeface="Montserrat"/>
                <a:sym typeface="Montserrat"/>
              </a:rPr>
              <a:t>SOLUTION</a:t>
            </a:r>
            <a:endParaRPr b="1" sz="1100">
              <a:solidFill>
                <a:srgbClr val="023954"/>
              </a:solidFill>
              <a:latin typeface="Montserrat"/>
              <a:ea typeface="Montserrat"/>
              <a:cs typeface="Montserrat"/>
              <a:sym typeface="Montserrat"/>
            </a:endParaRPr>
          </a:p>
          <a:p>
            <a:pPr indent="0" lvl="0" marL="0" rtl="0" algn="ctr">
              <a:spcBef>
                <a:spcPts val="0"/>
              </a:spcBef>
              <a:spcAft>
                <a:spcPts val="0"/>
              </a:spcAft>
              <a:buNone/>
            </a:pPr>
            <a:r>
              <a:t/>
            </a:r>
            <a:endParaRPr b="1" sz="1100">
              <a:solidFill>
                <a:srgbClr val="023954"/>
              </a:solidFill>
              <a:latin typeface="Montserrat"/>
              <a:ea typeface="Montserrat"/>
              <a:cs typeface="Montserrat"/>
              <a:sym typeface="Montserrat"/>
            </a:endParaRPr>
          </a:p>
        </p:txBody>
      </p:sp>
      <p:sp>
        <p:nvSpPr>
          <p:cNvPr id="297" name="Google Shape;297;g227acbcab98_0_138"/>
          <p:cNvSpPr txBox="1"/>
          <p:nvPr/>
        </p:nvSpPr>
        <p:spPr>
          <a:xfrm>
            <a:off x="1270006" y="2642375"/>
            <a:ext cx="1736700" cy="684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lt1"/>
                </a:solidFill>
                <a:latin typeface="Montserrat Medium"/>
                <a:ea typeface="Montserrat Medium"/>
                <a:cs typeface="Montserrat Medium"/>
                <a:sym typeface="Montserrat Medium"/>
              </a:rPr>
              <a:t>Search recall is poor, </a:t>
            </a:r>
            <a:br>
              <a:rPr lang="en" sz="1000">
                <a:solidFill>
                  <a:schemeClr val="lt1"/>
                </a:solidFill>
                <a:latin typeface="Montserrat Medium"/>
                <a:ea typeface="Montserrat Medium"/>
                <a:cs typeface="Montserrat Medium"/>
                <a:sym typeface="Montserrat Medium"/>
              </a:rPr>
            </a:br>
            <a:r>
              <a:rPr lang="en" sz="1000">
                <a:solidFill>
                  <a:schemeClr val="lt1"/>
                </a:solidFill>
                <a:latin typeface="Montserrat Medium"/>
                <a:ea typeface="Montserrat Medium"/>
                <a:cs typeface="Montserrat Medium"/>
                <a:sym typeface="Montserrat Medium"/>
              </a:rPr>
              <a:t>even for the most </a:t>
            </a:r>
            <a:br>
              <a:rPr lang="en" sz="1000">
                <a:solidFill>
                  <a:schemeClr val="lt1"/>
                </a:solidFill>
                <a:latin typeface="Montserrat Medium"/>
                <a:ea typeface="Montserrat Medium"/>
                <a:cs typeface="Montserrat Medium"/>
                <a:sym typeface="Montserrat Medium"/>
              </a:rPr>
            </a:br>
            <a:r>
              <a:rPr lang="en" sz="1000">
                <a:solidFill>
                  <a:schemeClr val="lt1"/>
                </a:solidFill>
                <a:latin typeface="Montserrat Medium"/>
                <a:ea typeface="Montserrat Medium"/>
                <a:cs typeface="Montserrat Medium"/>
                <a:sym typeface="Montserrat Medium"/>
              </a:rPr>
              <a:t>basic queries</a:t>
            </a:r>
            <a:endParaRPr sz="1000">
              <a:solidFill>
                <a:schemeClr val="lt1"/>
              </a:solidFill>
              <a:latin typeface="Montserrat Medium"/>
              <a:ea typeface="Montserrat Medium"/>
              <a:cs typeface="Montserrat Medium"/>
              <a:sym typeface="Montserrat Medium"/>
            </a:endParaRPr>
          </a:p>
        </p:txBody>
      </p:sp>
      <p:sp>
        <p:nvSpPr>
          <p:cNvPr id="298" name="Google Shape;298;g227acbcab98_0_138"/>
          <p:cNvSpPr txBox="1"/>
          <p:nvPr/>
        </p:nvSpPr>
        <p:spPr>
          <a:xfrm>
            <a:off x="3202584" y="2642384"/>
            <a:ext cx="1736700" cy="684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lt1"/>
                </a:solidFill>
                <a:latin typeface="Montserrat Medium"/>
                <a:ea typeface="Montserrat Medium"/>
                <a:cs typeface="Montserrat Medium"/>
                <a:sym typeface="Montserrat Medium"/>
              </a:rPr>
              <a:t>Team spends hours boosting products, creating synonyms</a:t>
            </a:r>
            <a:endParaRPr sz="1000">
              <a:solidFill>
                <a:schemeClr val="lt1"/>
              </a:solidFill>
              <a:latin typeface="Montserrat Medium"/>
              <a:ea typeface="Montserrat Medium"/>
              <a:cs typeface="Montserrat Medium"/>
              <a:sym typeface="Montserrat Medium"/>
            </a:endParaRPr>
          </a:p>
        </p:txBody>
      </p:sp>
      <p:sp>
        <p:nvSpPr>
          <p:cNvPr id="299" name="Google Shape;299;g227acbcab98_0_138"/>
          <p:cNvSpPr txBox="1"/>
          <p:nvPr/>
        </p:nvSpPr>
        <p:spPr>
          <a:xfrm>
            <a:off x="5093262" y="2642378"/>
            <a:ext cx="1736700" cy="684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lt1"/>
                </a:solidFill>
                <a:latin typeface="Montserrat Medium"/>
                <a:ea typeface="Montserrat Medium"/>
                <a:cs typeface="Montserrat Medium"/>
                <a:sym typeface="Montserrat Medium"/>
              </a:rPr>
              <a:t>The products people want varies widely by person, geo, gender</a:t>
            </a:r>
            <a:endParaRPr sz="1000">
              <a:solidFill>
                <a:schemeClr val="lt1"/>
              </a:solidFill>
              <a:latin typeface="Montserrat Medium"/>
              <a:ea typeface="Montserrat Medium"/>
              <a:cs typeface="Montserrat Medium"/>
              <a:sym typeface="Montserrat Medium"/>
            </a:endParaRPr>
          </a:p>
        </p:txBody>
      </p:sp>
      <p:sp>
        <p:nvSpPr>
          <p:cNvPr id="300" name="Google Shape;300;g227acbcab98_0_138"/>
          <p:cNvSpPr txBox="1"/>
          <p:nvPr/>
        </p:nvSpPr>
        <p:spPr>
          <a:xfrm>
            <a:off x="5096431" y="3903414"/>
            <a:ext cx="1736700" cy="4563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b="1" lang="en" sz="1200">
                <a:solidFill>
                  <a:schemeClr val="dk1"/>
                </a:solidFill>
                <a:latin typeface="Montserrat"/>
                <a:ea typeface="Montserrat"/>
                <a:cs typeface="Montserrat"/>
                <a:sym typeface="Montserrat"/>
              </a:rPr>
              <a:t>Personalization</a:t>
            </a:r>
            <a:endParaRPr b="1" sz="1200">
              <a:solidFill>
                <a:schemeClr val="dk1"/>
              </a:solidFill>
              <a:latin typeface="Montserrat"/>
              <a:ea typeface="Montserrat"/>
              <a:cs typeface="Montserrat"/>
              <a:sym typeface="Montserrat"/>
            </a:endParaRPr>
          </a:p>
          <a:p>
            <a:pPr indent="0" lvl="0" marL="0" rtl="0" algn="ctr">
              <a:lnSpc>
                <a:spcPct val="100000"/>
              </a:lnSpc>
              <a:spcBef>
                <a:spcPts val="0"/>
              </a:spcBef>
              <a:spcAft>
                <a:spcPts val="0"/>
              </a:spcAft>
              <a:buNone/>
            </a:pPr>
            <a:r>
              <a:rPr b="1" lang="en" sz="1200">
                <a:solidFill>
                  <a:schemeClr val="dk1"/>
                </a:solidFill>
                <a:latin typeface="Montserrat"/>
                <a:ea typeface="Montserrat"/>
                <a:cs typeface="Montserrat"/>
                <a:sym typeface="Montserrat"/>
              </a:rPr>
              <a:t>Engine</a:t>
            </a:r>
            <a:endParaRPr b="1" sz="1200">
              <a:solidFill>
                <a:schemeClr val="dk1"/>
              </a:solidFill>
              <a:latin typeface="Montserrat"/>
              <a:ea typeface="Montserrat"/>
              <a:cs typeface="Montserrat"/>
              <a:sym typeface="Montserrat"/>
            </a:endParaRPr>
          </a:p>
        </p:txBody>
      </p:sp>
      <p:sp>
        <p:nvSpPr>
          <p:cNvPr id="301" name="Google Shape;301;g227acbcab98_0_138"/>
          <p:cNvSpPr txBox="1"/>
          <p:nvPr/>
        </p:nvSpPr>
        <p:spPr>
          <a:xfrm>
            <a:off x="7013481" y="2642378"/>
            <a:ext cx="1736700" cy="684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lt1"/>
                </a:solidFill>
                <a:latin typeface="Montserrat Medium"/>
                <a:ea typeface="Montserrat Medium"/>
                <a:cs typeface="Montserrat Medium"/>
                <a:sym typeface="Montserrat Medium"/>
              </a:rPr>
              <a:t>Every company has different priorities. Out of the box won’t work </a:t>
            </a:r>
            <a:endParaRPr sz="1000">
              <a:solidFill>
                <a:schemeClr val="lt1"/>
              </a:solidFill>
              <a:latin typeface="Montserrat Medium"/>
              <a:ea typeface="Montserrat Medium"/>
              <a:cs typeface="Montserrat Medium"/>
              <a:sym typeface="Montserrat Medium"/>
            </a:endParaRPr>
          </a:p>
        </p:txBody>
      </p:sp>
      <p:sp>
        <p:nvSpPr>
          <p:cNvPr id="302" name="Google Shape;302;g227acbcab98_0_138"/>
          <p:cNvSpPr txBox="1"/>
          <p:nvPr/>
        </p:nvSpPr>
        <p:spPr>
          <a:xfrm>
            <a:off x="7013481" y="3903414"/>
            <a:ext cx="1736700" cy="4563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b="1" lang="en" sz="1200">
                <a:solidFill>
                  <a:schemeClr val="dk1"/>
                </a:solidFill>
                <a:latin typeface="Montserrat"/>
                <a:ea typeface="Montserrat"/>
                <a:cs typeface="Montserrat"/>
                <a:sym typeface="Montserrat"/>
                <a:extLst>
                  <a:ext uri="http://customooxmlschemas.google.com/">
                    <go:slidesCustomData xmlns:go="http://customooxmlschemas.google.com/" textRoundtripDataId="0"/>
                  </a:ext>
                </a:extLst>
              </a:rPr>
              <a:t>Customization</a:t>
            </a:r>
            <a:endParaRPr b="1" sz="1200">
              <a:solidFill>
                <a:schemeClr val="dk1"/>
              </a:solidFill>
              <a:latin typeface="Montserrat"/>
              <a:ea typeface="Montserrat"/>
              <a:cs typeface="Montserrat"/>
              <a:sym typeface="Montserrat"/>
              <a:extLst>
                <a:ext uri="http://customooxmlschemas.google.com/">
                  <go:slidesCustomData xmlns:go="http://customooxmlschemas.google.com/" textRoundtripDataId="1"/>
                </a:ext>
              </a:extLst>
            </a:endParaRPr>
          </a:p>
          <a:p>
            <a:pPr indent="0" lvl="0" marL="0" rtl="0" algn="ctr">
              <a:lnSpc>
                <a:spcPct val="100000"/>
              </a:lnSpc>
              <a:spcBef>
                <a:spcPts val="0"/>
              </a:spcBef>
              <a:spcAft>
                <a:spcPts val="0"/>
              </a:spcAft>
              <a:buNone/>
            </a:pPr>
            <a:r>
              <a:rPr b="1" lang="en" sz="1200">
                <a:solidFill>
                  <a:schemeClr val="dk1"/>
                </a:solidFill>
                <a:latin typeface="Montserrat"/>
                <a:ea typeface="Montserrat"/>
                <a:cs typeface="Montserrat"/>
                <a:sym typeface="Montserrat"/>
                <a:extLst>
                  <a:ext uri="http://customooxmlschemas.google.com/">
                    <go:slidesCustomData xmlns:go="http://customooxmlschemas.google.com/" textRoundtripDataId="2"/>
                  </a:ext>
                </a:extLst>
              </a:rPr>
              <a:t>Engine</a:t>
            </a:r>
            <a:endParaRPr sz="1200">
              <a:solidFill>
                <a:schemeClr val="dk1"/>
              </a:solidFill>
              <a:latin typeface="Montserrat"/>
              <a:ea typeface="Montserrat"/>
              <a:cs typeface="Montserrat"/>
              <a:sym typeface="Montserrat"/>
            </a:endParaRPr>
          </a:p>
        </p:txBody>
      </p:sp>
      <p:sp>
        <p:nvSpPr>
          <p:cNvPr id="303" name="Google Shape;303;g227acbcab98_0_138"/>
          <p:cNvSpPr txBox="1"/>
          <p:nvPr/>
        </p:nvSpPr>
        <p:spPr>
          <a:xfrm>
            <a:off x="1262306" y="1671719"/>
            <a:ext cx="1736700" cy="51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300">
                <a:solidFill>
                  <a:schemeClr val="dk1"/>
                </a:solidFill>
                <a:latin typeface="Montserrat SemiBold"/>
                <a:ea typeface="Montserrat SemiBold"/>
                <a:cs typeface="Montserrat SemiBold"/>
                <a:sym typeface="Montserrat SemiBold"/>
              </a:rPr>
              <a:t>Irrelevant</a:t>
            </a:r>
            <a:endParaRPr sz="1300">
              <a:solidFill>
                <a:schemeClr val="dk1"/>
              </a:solidFill>
              <a:latin typeface="Montserrat SemiBold"/>
              <a:ea typeface="Montserrat SemiBold"/>
              <a:cs typeface="Montserrat SemiBold"/>
              <a:sym typeface="Montserrat SemiBold"/>
            </a:endParaRPr>
          </a:p>
          <a:p>
            <a:pPr indent="0" lvl="0" marL="0" rtl="0" algn="ctr">
              <a:spcBef>
                <a:spcPts val="0"/>
              </a:spcBef>
              <a:spcAft>
                <a:spcPts val="0"/>
              </a:spcAft>
              <a:buNone/>
            </a:pPr>
            <a:r>
              <a:rPr lang="en" sz="1300">
                <a:solidFill>
                  <a:schemeClr val="dk1"/>
                </a:solidFill>
                <a:latin typeface="Montserrat SemiBold"/>
                <a:ea typeface="Montserrat SemiBold"/>
                <a:cs typeface="Montserrat SemiBold"/>
                <a:sym typeface="Montserrat SemiBold"/>
              </a:rPr>
              <a:t>Results</a:t>
            </a:r>
            <a:endParaRPr sz="1300">
              <a:solidFill>
                <a:schemeClr val="dk1"/>
              </a:solidFill>
              <a:latin typeface="Montserrat SemiBold"/>
              <a:ea typeface="Montserrat SemiBold"/>
              <a:cs typeface="Montserrat SemiBold"/>
              <a:sym typeface="Montserrat SemiBold"/>
            </a:endParaRPr>
          </a:p>
        </p:txBody>
      </p:sp>
      <p:sp>
        <p:nvSpPr>
          <p:cNvPr id="304" name="Google Shape;304;g227acbcab98_0_138"/>
          <p:cNvSpPr txBox="1"/>
          <p:nvPr/>
        </p:nvSpPr>
        <p:spPr>
          <a:xfrm>
            <a:off x="3200931" y="1671719"/>
            <a:ext cx="1736700" cy="51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300">
                <a:solidFill>
                  <a:schemeClr val="dk1"/>
                </a:solidFill>
                <a:latin typeface="Montserrat SemiBold"/>
                <a:ea typeface="Montserrat SemiBold"/>
                <a:cs typeface="Montserrat SemiBold"/>
                <a:sym typeface="Montserrat SemiBold"/>
              </a:rPr>
              <a:t>Too </a:t>
            </a:r>
            <a:endParaRPr sz="1300">
              <a:solidFill>
                <a:schemeClr val="dk1"/>
              </a:solidFill>
              <a:latin typeface="Montserrat SemiBold"/>
              <a:ea typeface="Montserrat SemiBold"/>
              <a:cs typeface="Montserrat SemiBold"/>
              <a:sym typeface="Montserrat SemiBold"/>
            </a:endParaRPr>
          </a:p>
          <a:p>
            <a:pPr indent="0" lvl="0" marL="0" rtl="0" algn="ctr">
              <a:spcBef>
                <a:spcPts val="0"/>
              </a:spcBef>
              <a:spcAft>
                <a:spcPts val="0"/>
              </a:spcAft>
              <a:buNone/>
            </a:pPr>
            <a:r>
              <a:rPr lang="en" sz="1300">
                <a:solidFill>
                  <a:schemeClr val="dk1"/>
                </a:solidFill>
                <a:latin typeface="Montserrat SemiBold"/>
                <a:ea typeface="Montserrat SemiBold"/>
                <a:cs typeface="Montserrat SemiBold"/>
                <a:sym typeface="Montserrat SemiBold"/>
              </a:rPr>
              <a:t>Manual </a:t>
            </a:r>
            <a:endParaRPr sz="1300">
              <a:solidFill>
                <a:schemeClr val="dk1"/>
              </a:solidFill>
              <a:latin typeface="Montserrat SemiBold"/>
              <a:ea typeface="Montserrat SemiBold"/>
              <a:cs typeface="Montserrat SemiBold"/>
              <a:sym typeface="Montserrat SemiBold"/>
            </a:endParaRPr>
          </a:p>
        </p:txBody>
      </p:sp>
      <p:sp>
        <p:nvSpPr>
          <p:cNvPr id="305" name="Google Shape;305;g227acbcab98_0_138"/>
          <p:cNvSpPr txBox="1"/>
          <p:nvPr/>
        </p:nvSpPr>
        <p:spPr>
          <a:xfrm>
            <a:off x="7013481" y="1671719"/>
            <a:ext cx="1736700" cy="51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300">
                <a:solidFill>
                  <a:schemeClr val="dk1"/>
                </a:solidFill>
                <a:latin typeface="Montserrat SemiBold"/>
                <a:ea typeface="Montserrat SemiBold"/>
                <a:cs typeface="Montserrat SemiBold"/>
                <a:sym typeface="Montserrat SemiBold"/>
              </a:rPr>
              <a:t>Not Tailored to </a:t>
            </a:r>
            <a:br>
              <a:rPr lang="en" sz="1300">
                <a:solidFill>
                  <a:schemeClr val="dk1"/>
                </a:solidFill>
                <a:latin typeface="Montserrat SemiBold"/>
                <a:ea typeface="Montserrat SemiBold"/>
                <a:cs typeface="Montserrat SemiBold"/>
                <a:sym typeface="Montserrat SemiBold"/>
              </a:rPr>
            </a:br>
            <a:r>
              <a:rPr lang="en" sz="1300">
                <a:solidFill>
                  <a:schemeClr val="dk1"/>
                </a:solidFill>
                <a:latin typeface="Montserrat SemiBold"/>
                <a:ea typeface="Montserrat SemiBold"/>
                <a:cs typeface="Montserrat SemiBold"/>
                <a:sym typeface="Montserrat SemiBold"/>
              </a:rPr>
              <a:t>my Business</a:t>
            </a:r>
            <a:endParaRPr sz="1300">
              <a:solidFill>
                <a:schemeClr val="dk1"/>
              </a:solidFill>
              <a:latin typeface="Montserrat SemiBold"/>
              <a:ea typeface="Montserrat SemiBold"/>
              <a:cs typeface="Montserrat SemiBold"/>
              <a:sym typeface="Montserrat SemiBold"/>
            </a:endParaRPr>
          </a:p>
        </p:txBody>
      </p:sp>
      <p:pic>
        <p:nvPicPr>
          <p:cNvPr id="306" name="Google Shape;306;g227acbcab98_0_138"/>
          <p:cNvPicPr preferRelativeResize="0"/>
          <p:nvPr/>
        </p:nvPicPr>
        <p:blipFill>
          <a:blip r:embed="rId3">
            <a:alphaModFix/>
          </a:blip>
          <a:stretch>
            <a:fillRect/>
          </a:stretch>
        </p:blipFill>
        <p:spPr>
          <a:xfrm>
            <a:off x="1955456" y="1279770"/>
            <a:ext cx="350400" cy="350400"/>
          </a:xfrm>
          <a:prstGeom prst="rect">
            <a:avLst/>
          </a:prstGeom>
          <a:noFill/>
          <a:ln>
            <a:noFill/>
          </a:ln>
        </p:spPr>
      </p:pic>
      <p:pic>
        <p:nvPicPr>
          <p:cNvPr id="307" name="Google Shape;307;g227acbcab98_0_138"/>
          <p:cNvPicPr preferRelativeResize="0"/>
          <p:nvPr/>
        </p:nvPicPr>
        <p:blipFill>
          <a:blip r:embed="rId3">
            <a:alphaModFix/>
          </a:blip>
          <a:stretch>
            <a:fillRect/>
          </a:stretch>
        </p:blipFill>
        <p:spPr>
          <a:xfrm>
            <a:off x="3892681" y="1279770"/>
            <a:ext cx="350400" cy="350400"/>
          </a:xfrm>
          <a:prstGeom prst="rect">
            <a:avLst/>
          </a:prstGeom>
          <a:noFill/>
          <a:ln>
            <a:noFill/>
          </a:ln>
        </p:spPr>
      </p:pic>
      <p:pic>
        <p:nvPicPr>
          <p:cNvPr id="308" name="Google Shape;308;g227acbcab98_0_138"/>
          <p:cNvPicPr preferRelativeResize="0"/>
          <p:nvPr/>
        </p:nvPicPr>
        <p:blipFill>
          <a:blip r:embed="rId3">
            <a:alphaModFix/>
          </a:blip>
          <a:stretch>
            <a:fillRect/>
          </a:stretch>
        </p:blipFill>
        <p:spPr>
          <a:xfrm>
            <a:off x="5798181" y="1279770"/>
            <a:ext cx="350400" cy="350400"/>
          </a:xfrm>
          <a:prstGeom prst="rect">
            <a:avLst/>
          </a:prstGeom>
          <a:noFill/>
          <a:ln>
            <a:noFill/>
          </a:ln>
        </p:spPr>
      </p:pic>
      <p:pic>
        <p:nvPicPr>
          <p:cNvPr id="309" name="Google Shape;309;g227acbcab98_0_138"/>
          <p:cNvPicPr preferRelativeResize="0"/>
          <p:nvPr/>
        </p:nvPicPr>
        <p:blipFill>
          <a:blip r:embed="rId3">
            <a:alphaModFix/>
          </a:blip>
          <a:stretch>
            <a:fillRect/>
          </a:stretch>
        </p:blipFill>
        <p:spPr>
          <a:xfrm>
            <a:off x="7697098" y="1279770"/>
            <a:ext cx="350400" cy="350400"/>
          </a:xfrm>
          <a:prstGeom prst="rect">
            <a:avLst/>
          </a:prstGeom>
          <a:noFill/>
          <a:ln>
            <a:noFill/>
          </a:ln>
        </p:spPr>
      </p:pic>
      <p:sp>
        <p:nvSpPr>
          <p:cNvPr id="310" name="Google Shape;310;g227acbcab98_0_138"/>
          <p:cNvSpPr txBox="1"/>
          <p:nvPr/>
        </p:nvSpPr>
        <p:spPr>
          <a:xfrm>
            <a:off x="5093256" y="1671719"/>
            <a:ext cx="1736700" cy="51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300">
                <a:solidFill>
                  <a:schemeClr val="dk1"/>
                </a:solidFill>
                <a:latin typeface="Montserrat SemiBold"/>
                <a:ea typeface="Montserrat SemiBold"/>
                <a:cs typeface="Montserrat SemiBold"/>
                <a:sym typeface="Montserrat SemiBold"/>
              </a:rPr>
              <a:t>No </a:t>
            </a:r>
            <a:endParaRPr sz="1300">
              <a:solidFill>
                <a:schemeClr val="dk1"/>
              </a:solidFill>
              <a:latin typeface="Montserrat SemiBold"/>
              <a:ea typeface="Montserrat SemiBold"/>
              <a:cs typeface="Montserrat SemiBold"/>
              <a:sym typeface="Montserrat SemiBold"/>
            </a:endParaRPr>
          </a:p>
          <a:p>
            <a:pPr indent="0" lvl="0" marL="0" rtl="0" algn="ctr">
              <a:spcBef>
                <a:spcPts val="0"/>
              </a:spcBef>
              <a:spcAft>
                <a:spcPts val="0"/>
              </a:spcAft>
              <a:buNone/>
            </a:pPr>
            <a:r>
              <a:rPr lang="en" sz="1300">
                <a:solidFill>
                  <a:schemeClr val="dk1"/>
                </a:solidFill>
                <a:latin typeface="Montserrat SemiBold"/>
                <a:ea typeface="Montserrat SemiBold"/>
                <a:cs typeface="Montserrat SemiBold"/>
                <a:sym typeface="Montserrat SemiBold"/>
              </a:rPr>
              <a:t>Context</a:t>
            </a:r>
            <a:endParaRPr sz="1300">
              <a:solidFill>
                <a:schemeClr val="dk1"/>
              </a:solidFill>
              <a:latin typeface="Montserrat SemiBold"/>
              <a:ea typeface="Montserrat SemiBold"/>
              <a:cs typeface="Montserrat SemiBold"/>
              <a:sym typeface="Montserrat SemiBold"/>
            </a:endParaRPr>
          </a:p>
        </p:txBody>
      </p:sp>
      <p:sp>
        <p:nvSpPr>
          <p:cNvPr id="311" name="Google Shape;311;g227acbcab98_0_138"/>
          <p:cNvSpPr txBox="1"/>
          <p:nvPr/>
        </p:nvSpPr>
        <p:spPr>
          <a:xfrm>
            <a:off x="5096431" y="4400312"/>
            <a:ext cx="1736700" cy="26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dk1"/>
                </a:solidFill>
                <a:latin typeface="Montserrat"/>
                <a:ea typeface="Montserrat"/>
                <a:cs typeface="Montserrat"/>
                <a:sym typeface="Montserrat"/>
              </a:rPr>
              <a:t>1:1 &amp; Segment</a:t>
            </a:r>
            <a:endParaRPr b="1" sz="1000">
              <a:solidFill>
                <a:srgbClr val="00B2DB"/>
              </a:solidFill>
              <a:latin typeface="Montserrat"/>
              <a:ea typeface="Montserrat"/>
              <a:cs typeface="Montserrat"/>
              <a:sym typeface="Montserrat"/>
            </a:endParaRPr>
          </a:p>
        </p:txBody>
      </p:sp>
      <p:sp>
        <p:nvSpPr>
          <p:cNvPr id="312" name="Google Shape;312;g227acbcab98_0_138"/>
          <p:cNvSpPr/>
          <p:nvPr/>
        </p:nvSpPr>
        <p:spPr>
          <a:xfrm rot="-10797634">
            <a:off x="1920406" y="3521974"/>
            <a:ext cx="435900" cy="311400"/>
          </a:xfrm>
          <a:prstGeom prst="triangle">
            <a:avLst>
              <a:gd fmla="val 50000" name="adj"/>
            </a:avLst>
          </a:prstGeom>
          <a:solidFill>
            <a:srgbClr val="00B2D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g227acbcab98_0_138"/>
          <p:cNvSpPr/>
          <p:nvPr/>
        </p:nvSpPr>
        <p:spPr>
          <a:xfrm rot="-10797634">
            <a:off x="3839006" y="3521974"/>
            <a:ext cx="435900" cy="311400"/>
          </a:xfrm>
          <a:prstGeom prst="triangle">
            <a:avLst>
              <a:gd fmla="val 50000" name="adj"/>
            </a:avLst>
          </a:prstGeom>
          <a:solidFill>
            <a:srgbClr val="00B2D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g227acbcab98_0_138"/>
          <p:cNvSpPr/>
          <p:nvPr/>
        </p:nvSpPr>
        <p:spPr>
          <a:xfrm rot="-10797634">
            <a:off x="5747956" y="3521974"/>
            <a:ext cx="435900" cy="311400"/>
          </a:xfrm>
          <a:prstGeom prst="triangle">
            <a:avLst>
              <a:gd fmla="val 50000" name="adj"/>
            </a:avLst>
          </a:prstGeom>
          <a:solidFill>
            <a:srgbClr val="00B2D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g227acbcab98_0_138"/>
          <p:cNvSpPr/>
          <p:nvPr/>
        </p:nvSpPr>
        <p:spPr>
          <a:xfrm rot="-10797634">
            <a:off x="7664290" y="3521974"/>
            <a:ext cx="435900" cy="311400"/>
          </a:xfrm>
          <a:prstGeom prst="triangle">
            <a:avLst>
              <a:gd fmla="val 50000" name="adj"/>
            </a:avLst>
          </a:prstGeom>
          <a:solidFill>
            <a:srgbClr val="00B2D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g227acbcab98_0_138"/>
          <p:cNvSpPr txBox="1"/>
          <p:nvPr/>
        </p:nvSpPr>
        <p:spPr>
          <a:xfrm>
            <a:off x="1266831" y="4400311"/>
            <a:ext cx="1736700" cy="2601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1000">
                <a:solidFill>
                  <a:schemeClr val="dk1"/>
                </a:solidFill>
                <a:latin typeface="Montserrat"/>
                <a:ea typeface="Montserrat"/>
                <a:cs typeface="Montserrat"/>
                <a:sym typeface="Montserrat"/>
              </a:rPr>
              <a:t>Semantic Search</a:t>
            </a:r>
            <a:endParaRPr sz="1000">
              <a:solidFill>
                <a:schemeClr val="dk1"/>
              </a:solidFill>
              <a:latin typeface="Montserrat"/>
              <a:ea typeface="Montserrat"/>
              <a:cs typeface="Montserrat"/>
              <a:sym typeface="Montserrat"/>
            </a:endParaRPr>
          </a:p>
        </p:txBody>
      </p:sp>
      <p:sp>
        <p:nvSpPr>
          <p:cNvPr id="317" name="Google Shape;317;g227acbcab98_0_138"/>
          <p:cNvSpPr txBox="1"/>
          <p:nvPr/>
        </p:nvSpPr>
        <p:spPr>
          <a:xfrm>
            <a:off x="7011231" y="4400312"/>
            <a:ext cx="1736700" cy="26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dk1"/>
                </a:solidFill>
                <a:latin typeface="Montserrat"/>
                <a:ea typeface="Montserrat"/>
                <a:cs typeface="Montserrat"/>
                <a:sym typeface="Montserrat"/>
                <a:extLst>
                  <a:ext uri="http://customooxmlschemas.google.com/">
                    <go:slidesCustomData xmlns:go="http://customooxmlschemas.google.com/" textRoundtripDataId="3"/>
                  </a:ext>
                </a:extLst>
              </a:rPr>
              <a:t>Composite algos</a:t>
            </a:r>
            <a:endParaRPr sz="1000">
              <a:solidFill>
                <a:schemeClr val="dk1"/>
              </a:solidFill>
              <a:latin typeface="Montserrat"/>
              <a:ea typeface="Montserrat"/>
              <a:cs typeface="Montserrat"/>
              <a:sym typeface="Montserrat"/>
            </a:endParaRPr>
          </a:p>
        </p:txBody>
      </p:sp>
      <p:sp>
        <p:nvSpPr>
          <p:cNvPr id="318" name="Google Shape;318;g227acbcab98_0_138"/>
          <p:cNvSpPr txBox="1"/>
          <p:nvPr/>
        </p:nvSpPr>
        <p:spPr>
          <a:xfrm>
            <a:off x="3188606" y="4400312"/>
            <a:ext cx="1724100" cy="26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dk1"/>
                </a:solidFill>
                <a:latin typeface="Montserrat"/>
                <a:ea typeface="Montserrat"/>
                <a:cs typeface="Montserrat"/>
                <a:sym typeface="Montserrat"/>
              </a:rPr>
              <a:t>User Behavior</a:t>
            </a:r>
            <a:endParaRPr b="1" sz="1000">
              <a:solidFill>
                <a:srgbClr val="00B2DB"/>
              </a:solidFill>
              <a:latin typeface="Montserrat"/>
              <a:ea typeface="Montserrat"/>
              <a:cs typeface="Montserrat"/>
              <a:sym typeface="Montserrat"/>
            </a:endParaRPr>
          </a:p>
        </p:txBody>
      </p:sp>
      <p:sp>
        <p:nvSpPr>
          <p:cNvPr id="319" name="Google Shape;319;g227acbcab98_0_138"/>
          <p:cNvSpPr txBox="1"/>
          <p:nvPr/>
        </p:nvSpPr>
        <p:spPr>
          <a:xfrm>
            <a:off x="3183219" y="3903414"/>
            <a:ext cx="1736700" cy="4563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b="1" lang="en" sz="1200">
                <a:solidFill>
                  <a:schemeClr val="dk1"/>
                </a:solidFill>
                <a:latin typeface="Montserrat"/>
                <a:ea typeface="Montserrat"/>
                <a:cs typeface="Montserrat"/>
                <a:sym typeface="Montserrat"/>
              </a:rPr>
              <a:t>Optimization</a:t>
            </a:r>
            <a:endParaRPr b="1" sz="1200">
              <a:solidFill>
                <a:schemeClr val="dk1"/>
              </a:solidFill>
              <a:latin typeface="Montserrat"/>
              <a:ea typeface="Montserrat"/>
              <a:cs typeface="Montserrat"/>
              <a:sym typeface="Montserrat"/>
            </a:endParaRPr>
          </a:p>
          <a:p>
            <a:pPr indent="0" lvl="0" marL="0" rtl="0" algn="ctr">
              <a:lnSpc>
                <a:spcPct val="100000"/>
              </a:lnSpc>
              <a:spcBef>
                <a:spcPts val="0"/>
              </a:spcBef>
              <a:spcAft>
                <a:spcPts val="0"/>
              </a:spcAft>
              <a:buNone/>
            </a:pPr>
            <a:r>
              <a:rPr b="1" lang="en" sz="1200">
                <a:solidFill>
                  <a:schemeClr val="dk1"/>
                </a:solidFill>
                <a:latin typeface="Montserrat"/>
                <a:ea typeface="Montserrat"/>
                <a:cs typeface="Montserrat"/>
                <a:sym typeface="Montserrat"/>
              </a:rPr>
              <a:t>Engine</a:t>
            </a:r>
            <a:endParaRPr b="1" sz="1200">
              <a:solidFill>
                <a:schemeClr val="dk1"/>
              </a:solidFill>
              <a:latin typeface="Montserrat"/>
              <a:ea typeface="Montserrat"/>
              <a:cs typeface="Montserrat"/>
              <a:sym typeface="Montserrat"/>
            </a:endParaRPr>
          </a:p>
        </p:txBody>
      </p:sp>
      <p:sp>
        <p:nvSpPr>
          <p:cNvPr id="320" name="Google Shape;320;g227acbcab98_0_138"/>
          <p:cNvSpPr txBox="1"/>
          <p:nvPr/>
        </p:nvSpPr>
        <p:spPr>
          <a:xfrm>
            <a:off x="1266819" y="3903414"/>
            <a:ext cx="1736700" cy="4563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b="1" lang="en" sz="1200">
                <a:solidFill>
                  <a:schemeClr val="dk1"/>
                </a:solidFill>
                <a:latin typeface="Montserrat"/>
                <a:ea typeface="Montserrat"/>
                <a:cs typeface="Montserrat"/>
                <a:sym typeface="Montserrat"/>
              </a:rPr>
              <a:t>Relevance</a:t>
            </a:r>
            <a:endParaRPr b="1" sz="1200">
              <a:solidFill>
                <a:schemeClr val="dk1"/>
              </a:solidFill>
              <a:latin typeface="Montserrat"/>
              <a:ea typeface="Montserrat"/>
              <a:cs typeface="Montserrat"/>
              <a:sym typeface="Montserrat"/>
            </a:endParaRPr>
          </a:p>
          <a:p>
            <a:pPr indent="0" lvl="0" marL="0" rtl="0" algn="ctr">
              <a:lnSpc>
                <a:spcPct val="100000"/>
              </a:lnSpc>
              <a:spcBef>
                <a:spcPts val="0"/>
              </a:spcBef>
              <a:spcAft>
                <a:spcPts val="0"/>
              </a:spcAft>
              <a:buNone/>
            </a:pPr>
            <a:r>
              <a:rPr b="1" lang="en" sz="1200">
                <a:solidFill>
                  <a:schemeClr val="dk1"/>
                </a:solidFill>
                <a:latin typeface="Montserrat"/>
                <a:ea typeface="Montserrat"/>
                <a:cs typeface="Montserrat"/>
                <a:sym typeface="Montserrat"/>
              </a:rPr>
              <a:t>Engine</a:t>
            </a:r>
            <a:endParaRPr b="1" sz="1200">
              <a:solidFill>
                <a:schemeClr val="dk1"/>
              </a:solidFill>
              <a:latin typeface="Montserrat"/>
              <a:ea typeface="Montserrat"/>
              <a:cs typeface="Montserrat"/>
              <a:sym typeface="Montserrat"/>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Bloomreach Presentation Master">
  <a:themeElements>
    <a:clrScheme name="Simple Light">
      <a:dk1>
        <a:srgbClr val="002840"/>
      </a:dk1>
      <a:lt1>
        <a:srgbClr val="FFFFFF"/>
      </a:lt1>
      <a:dk2>
        <a:srgbClr val="595959"/>
      </a:dk2>
      <a:lt2>
        <a:srgbClr val="EEEEEE"/>
      </a:lt2>
      <a:accent1>
        <a:srgbClr val="FFD500"/>
      </a:accent1>
      <a:accent2>
        <a:srgbClr val="00B2DB"/>
      </a:accent2>
      <a:accent3>
        <a:srgbClr val="A9B0C8"/>
      </a:accent3>
      <a:accent4>
        <a:srgbClr val="002840"/>
      </a:accent4>
      <a:accent5>
        <a:srgbClr val="0097A7"/>
      </a:accent5>
      <a:accent6>
        <a:srgbClr val="FFD500"/>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2840"/>
      </a:dk1>
      <a:lt1>
        <a:srgbClr val="FFFFFF"/>
      </a:lt1>
      <a:dk2>
        <a:srgbClr val="FFD500"/>
      </a:dk2>
      <a:lt2>
        <a:srgbClr val="00B2DB"/>
      </a:lt2>
      <a:accent1>
        <a:srgbClr val="002840"/>
      </a:accent1>
      <a:accent2>
        <a:srgbClr val="FFD500"/>
      </a:accent2>
      <a:accent3>
        <a:srgbClr val="00B2DB"/>
      </a:accent3>
      <a:accent4>
        <a:srgbClr val="EDF0F2"/>
      </a:accent4>
      <a:accent5>
        <a:srgbClr val="FFFFFF"/>
      </a:accent5>
      <a:accent6>
        <a:srgbClr val="000000"/>
      </a:accent6>
      <a:hlink>
        <a:srgbClr val="00B2D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Bloomreach Presentation Master">
  <a:themeElements>
    <a:clrScheme name="Simple Light">
      <a:dk1>
        <a:srgbClr val="002840"/>
      </a:dk1>
      <a:lt1>
        <a:srgbClr val="FFFFFF"/>
      </a:lt1>
      <a:dk2>
        <a:srgbClr val="FFD500"/>
      </a:dk2>
      <a:lt2>
        <a:srgbClr val="EDF0F2"/>
      </a:lt2>
      <a:accent1>
        <a:srgbClr val="FFD500"/>
      </a:accent1>
      <a:accent2>
        <a:srgbClr val="00B2DB"/>
      </a:accent2>
      <a:accent3>
        <a:srgbClr val="EDF0F2"/>
      </a:accent3>
      <a:accent4>
        <a:srgbClr val="002840"/>
      </a:accent4>
      <a:accent5>
        <a:srgbClr val="00B2DB"/>
      </a:accent5>
      <a:accent6>
        <a:srgbClr val="FFD500"/>
      </a:accent6>
      <a:hlink>
        <a:srgbClr val="00B2D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Bloomreach Presentation Master">
  <a:themeElements>
    <a:clrScheme name="Simple Light">
      <a:dk1>
        <a:srgbClr val="002840"/>
      </a:dk1>
      <a:lt1>
        <a:srgbClr val="FFFFFF"/>
      </a:lt1>
      <a:dk2>
        <a:srgbClr val="595959"/>
      </a:dk2>
      <a:lt2>
        <a:srgbClr val="EEEEEE"/>
      </a:lt2>
      <a:accent1>
        <a:srgbClr val="FFD500"/>
      </a:accent1>
      <a:accent2>
        <a:srgbClr val="00B2DB"/>
      </a:accent2>
      <a:accent3>
        <a:srgbClr val="A9B0C8"/>
      </a:accent3>
      <a:accent4>
        <a:srgbClr val="002840"/>
      </a:accent4>
      <a:accent5>
        <a:srgbClr val="0097A7"/>
      </a:accent5>
      <a:accent6>
        <a:srgbClr val="FFD500"/>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3521692E5F5AA47AD410524706043D0" ma:contentTypeVersion="12" ma:contentTypeDescription="Create a new document." ma:contentTypeScope="" ma:versionID="95c322469c3fe4f741763cad6ded5626">
  <xsd:schema xmlns:xsd="http://www.w3.org/2001/XMLSchema" xmlns:xs="http://www.w3.org/2001/XMLSchema" xmlns:p="http://schemas.microsoft.com/office/2006/metadata/properties" xmlns:ns2="68ee75f8-bcc5-429e-9c7c-569c1f122df7" xmlns:ns3="21509094-e019-4316-8366-5b2d177b7d02" targetNamespace="http://schemas.microsoft.com/office/2006/metadata/properties" ma:root="true" ma:fieldsID="ba7dfee9f8b7d0f8e79a2450313ed9c4" ns2:_="" ns3:_="">
    <xsd:import namespace="68ee75f8-bcc5-429e-9c7c-569c1f122df7"/>
    <xsd:import namespace="21509094-e019-4316-8366-5b2d177b7d02"/>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8ee75f8-bcc5-429e-9c7c-569c1f122df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757de3fc-44c5-4a2b-8563-55ed11edeb91"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1509094-e019-4316-8366-5b2d177b7d02"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dfa04aba-1ef5-4215-9be4-5920d613d598}" ma:internalName="TaxCatchAll" ma:showField="CatchAllData" ma:web="21509094-e019-4316-8366-5b2d177b7d0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68ee75f8-bcc5-429e-9c7c-569c1f122df7">
      <Terms xmlns="http://schemas.microsoft.com/office/infopath/2007/PartnerControls"/>
    </lcf76f155ced4ddcb4097134ff3c332f>
    <TaxCatchAll xmlns="21509094-e019-4316-8366-5b2d177b7d02" xsi:nil="true"/>
  </documentManagement>
</p:properties>
</file>

<file path=customXml/itemProps1.xml><?xml version="1.0" encoding="utf-8"?>
<ds:datastoreItem xmlns:ds="http://schemas.openxmlformats.org/officeDocument/2006/customXml" ds:itemID="{EAC99075-C2DC-4E5E-9F79-2EFC3E7FD491}"/>
</file>

<file path=customXml/itemProps2.xml><?xml version="1.0" encoding="utf-8"?>
<ds:datastoreItem xmlns:ds="http://schemas.openxmlformats.org/officeDocument/2006/customXml" ds:itemID="{0357A8A5-C987-46E3-B746-03C5014F480A}"/>
</file>

<file path=customXml/itemProps3.xml><?xml version="1.0" encoding="utf-8"?>
<ds:datastoreItem xmlns:ds="http://schemas.openxmlformats.org/officeDocument/2006/customXml" ds:itemID="{7105E789-B24E-4801-B15A-A54946D6EC6F}"/>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0x010100C3521692E5F5AA47AD410524706043D0</vt:lpwstr>
  </property>
</Properties>
</file>