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2.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drawing3.xml" ContentType="application/vnd.ms-office.drawingml.diagramDrawing+xml"/>
  <Override PartName="/ppt/theme/theme1.xml" ContentType="application/vnd.openxmlformats-officedocument.theme+xml"/>
  <Override PartName="/ppt/diagrams/colors2.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2.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2.xml" ContentType="application/vnd.openxmlformats-officedocument.theme+xml"/>
  <Override PartName="/ppt/diagrams/colors6.xml" ContentType="application/vnd.openxmlformats-officedocument.drawingml.diagramColors+xml"/>
  <Override PartName="/ppt/diagrams/drawing6.xml" ContentType="application/vnd.ms-office.drawingml.diagramDrawing+xml"/>
  <Override PartName="/ppt/diagrams/layout2.xml" ContentType="application/vnd.openxmlformats-officedocument.drawingml.diagramLayout+xml"/>
  <Override PartName="/ppt/diagrams/layout6.xml" ContentType="application/vnd.openxmlformats-officedocument.drawingml.diagramLayout+xml"/>
  <Override PartName="/ppt/diagrams/quickStyle6.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8.xml" ContentType="application/vnd.openxmlformats-officedocument.presentationml.tags+xml"/>
  <Override PartName="/ppt/tags/tag1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14.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1" r:id="rId2"/>
  </p:sldMasterIdLst>
  <p:notesMasterIdLst>
    <p:notesMasterId r:id="rId16"/>
  </p:notesMasterIdLst>
  <p:sldIdLst>
    <p:sldId id="256" r:id="rId3"/>
    <p:sldId id="2676" r:id="rId4"/>
    <p:sldId id="2675" r:id="rId5"/>
    <p:sldId id="268" r:id="rId6"/>
    <p:sldId id="2668" r:id="rId7"/>
    <p:sldId id="269" r:id="rId8"/>
    <p:sldId id="308" r:id="rId9"/>
    <p:sldId id="311" r:id="rId10"/>
    <p:sldId id="310" r:id="rId11"/>
    <p:sldId id="2671" r:id="rId12"/>
    <p:sldId id="920" r:id="rId13"/>
    <p:sldId id="2672" r:id="rId14"/>
    <p:sldId id="706"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B57B"/>
    <a:srgbClr val="A4024F"/>
    <a:srgbClr val="86134F"/>
    <a:srgbClr val="FFCC32"/>
    <a:srgbClr val="9471FF"/>
    <a:srgbClr val="2AD1D1"/>
    <a:srgbClr val="33A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156CF5-648D-4E7E-9AE9-21622A9AD4E3}" v="1102" dt="2023-03-24T15:18:47.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autoAdjust="0"/>
    <p:restoredTop sz="96327"/>
  </p:normalViewPr>
  <p:slideViewPr>
    <p:cSldViewPr snapToGrid="0">
      <p:cViewPr>
        <p:scale>
          <a:sx n="120" d="100"/>
          <a:sy n="120" d="100"/>
        </p:scale>
        <p:origin x="414" y="9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image" Target="../media/image17.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4D483-5A37-4B5F-AC64-6E29F470A699}" type="doc">
      <dgm:prSet loTypeId="urn:microsoft.com/office/officeart/2005/8/layout/matrix1" loCatId="matrix" qsTypeId="urn:microsoft.com/office/officeart/2005/8/quickstyle/3d1" qsCatId="3D" csTypeId="urn:microsoft.com/office/officeart/2005/8/colors/accent1_5" csCatId="accent1" phldr="1"/>
      <dgm:spPr/>
      <dgm:t>
        <a:bodyPr/>
        <a:lstStyle/>
        <a:p>
          <a:endParaRPr lang="en-US"/>
        </a:p>
      </dgm:t>
    </dgm:pt>
    <dgm:pt modelId="{2C74715F-5EE0-41E8-B02E-64C78C9B02B2}">
      <dgm:prSet phldrT="[Text]"/>
      <dgm:spPr/>
      <dgm:t>
        <a:bodyPr/>
        <a:lstStyle/>
        <a:p>
          <a:r>
            <a:rPr lang="en-US" dirty="0"/>
            <a:t>Artificial Intelligence</a:t>
          </a:r>
        </a:p>
      </dgm:t>
    </dgm:pt>
    <dgm:pt modelId="{B70F89C8-894E-41E3-BC3F-CCACB4A5D5C4}" type="parTrans" cxnId="{3FDCBF96-B91B-4F79-BDAE-1AAD8A917488}">
      <dgm:prSet/>
      <dgm:spPr/>
      <dgm:t>
        <a:bodyPr/>
        <a:lstStyle/>
        <a:p>
          <a:endParaRPr lang="en-US"/>
        </a:p>
      </dgm:t>
    </dgm:pt>
    <dgm:pt modelId="{BB4244C3-605D-4CE3-8FEB-2BE84DD0A4C1}" type="sibTrans" cxnId="{3FDCBF96-B91B-4F79-BDAE-1AAD8A917488}">
      <dgm:prSet/>
      <dgm:spPr/>
      <dgm:t>
        <a:bodyPr/>
        <a:lstStyle/>
        <a:p>
          <a:endParaRPr lang="en-US"/>
        </a:p>
      </dgm:t>
    </dgm:pt>
    <dgm:pt modelId="{15AD966C-BB1E-4D18-8F1A-073F2F04A90D}">
      <dgm:prSet phldrT="[Text]"/>
      <dgm:spPr/>
      <dgm:t>
        <a:bodyPr/>
        <a:lstStyle/>
        <a:p>
          <a:r>
            <a:rPr lang="en-GB" dirty="0"/>
            <a:t>Artificial Intelligence, or AI, refers to the development of computer systems and algorithms that are capable of performing tasks that typically require human intelligence. </a:t>
          </a:r>
          <a:endParaRPr lang="en-US" dirty="0"/>
        </a:p>
      </dgm:t>
    </dgm:pt>
    <dgm:pt modelId="{91774D4C-70CD-44F5-95D2-BE7BDE2F6789}" type="parTrans" cxnId="{3E6BBCE3-D62C-4ADF-858B-1B6A4E8F1FF7}">
      <dgm:prSet/>
      <dgm:spPr/>
      <dgm:t>
        <a:bodyPr/>
        <a:lstStyle/>
        <a:p>
          <a:endParaRPr lang="en-US"/>
        </a:p>
      </dgm:t>
    </dgm:pt>
    <dgm:pt modelId="{285C0988-B2C2-48E2-916B-B62FA702B878}" type="sibTrans" cxnId="{3E6BBCE3-D62C-4ADF-858B-1B6A4E8F1FF7}">
      <dgm:prSet/>
      <dgm:spPr/>
      <dgm:t>
        <a:bodyPr/>
        <a:lstStyle/>
        <a:p>
          <a:endParaRPr lang="en-US"/>
        </a:p>
      </dgm:t>
    </dgm:pt>
    <dgm:pt modelId="{0A683DB7-A33C-4DAD-AA68-D22DA8999289}">
      <dgm:prSet phldrT="[Text]"/>
      <dgm:spPr/>
      <dgm:t>
        <a:bodyPr/>
        <a:lstStyle/>
        <a:p>
          <a:r>
            <a:rPr lang="en-GB" dirty="0"/>
            <a:t>This includes a range of different areas such as machine learning, natural language processing, image recognition, planning, optimization, and more.</a:t>
          </a:r>
          <a:endParaRPr lang="en-US" dirty="0"/>
        </a:p>
      </dgm:t>
    </dgm:pt>
    <dgm:pt modelId="{2EA9D2D6-C5E5-44B3-BC9A-801703CDE4E2}" type="parTrans" cxnId="{0EE39D0D-41B6-483A-BDF3-232ECFB73F02}">
      <dgm:prSet/>
      <dgm:spPr/>
      <dgm:t>
        <a:bodyPr/>
        <a:lstStyle/>
        <a:p>
          <a:endParaRPr lang="en-US"/>
        </a:p>
      </dgm:t>
    </dgm:pt>
    <dgm:pt modelId="{2FD8CC39-4C2E-4886-8B17-6973D5826223}" type="sibTrans" cxnId="{0EE39D0D-41B6-483A-BDF3-232ECFB73F02}">
      <dgm:prSet/>
      <dgm:spPr/>
      <dgm:t>
        <a:bodyPr/>
        <a:lstStyle/>
        <a:p>
          <a:endParaRPr lang="en-US"/>
        </a:p>
      </dgm:t>
    </dgm:pt>
    <dgm:pt modelId="{E5928137-5F58-404F-A5E6-4C55F6CD9E86}">
      <dgm:prSet phldrT="[Text]"/>
      <dgm:spPr/>
      <dgm:t>
        <a:bodyPr/>
        <a:lstStyle/>
        <a:p>
          <a:r>
            <a:rPr lang="en-GB" dirty="0"/>
            <a:t>AI systems are able to recognize patterns, </a:t>
          </a:r>
          <a:r>
            <a:rPr lang="en-GB" dirty="0" err="1"/>
            <a:t>analyze</a:t>
          </a:r>
          <a:r>
            <a:rPr lang="en-GB" dirty="0"/>
            <a:t> data, learn from experience, and make decisions based on the information they process.</a:t>
          </a:r>
          <a:endParaRPr lang="en-US" dirty="0"/>
        </a:p>
      </dgm:t>
    </dgm:pt>
    <dgm:pt modelId="{A5FCB40B-399F-45D9-812F-062066F77D28}" type="parTrans" cxnId="{96B40A8E-049F-42BA-9BA4-A4CAED29C50A}">
      <dgm:prSet/>
      <dgm:spPr/>
      <dgm:t>
        <a:bodyPr/>
        <a:lstStyle/>
        <a:p>
          <a:endParaRPr lang="en-US"/>
        </a:p>
      </dgm:t>
    </dgm:pt>
    <dgm:pt modelId="{1E12CD83-9983-402B-9E38-3308CB7E6C36}" type="sibTrans" cxnId="{96B40A8E-049F-42BA-9BA4-A4CAED29C50A}">
      <dgm:prSet/>
      <dgm:spPr/>
      <dgm:t>
        <a:bodyPr/>
        <a:lstStyle/>
        <a:p>
          <a:endParaRPr lang="en-US"/>
        </a:p>
      </dgm:t>
    </dgm:pt>
    <dgm:pt modelId="{B1CE491D-B4D0-4258-92E0-B78B8EAE20F4}">
      <dgm:prSet phldrT="[Text]"/>
      <dgm:spPr/>
      <dgm:t>
        <a:bodyPr/>
        <a:lstStyle/>
        <a:p>
          <a:r>
            <a:rPr lang="en-GB" dirty="0"/>
            <a:t>Some of the key features of AI systems include their ability to learn, adapt, automate tasks, recognize patterns, and make decisions. </a:t>
          </a:r>
          <a:endParaRPr lang="en-US" dirty="0"/>
        </a:p>
      </dgm:t>
    </dgm:pt>
    <dgm:pt modelId="{2416F4A8-C535-4E49-96B7-7F4D22D7274B}" type="parTrans" cxnId="{78C461C7-8D61-4644-B6C0-4381E99A1078}">
      <dgm:prSet/>
      <dgm:spPr/>
      <dgm:t>
        <a:bodyPr/>
        <a:lstStyle/>
        <a:p>
          <a:endParaRPr lang="en-US"/>
        </a:p>
      </dgm:t>
    </dgm:pt>
    <dgm:pt modelId="{941170E4-E421-4AFA-801F-1E92D6AAC4F7}" type="sibTrans" cxnId="{78C461C7-8D61-4644-B6C0-4381E99A1078}">
      <dgm:prSet/>
      <dgm:spPr/>
      <dgm:t>
        <a:bodyPr/>
        <a:lstStyle/>
        <a:p>
          <a:endParaRPr lang="en-US"/>
        </a:p>
      </dgm:t>
    </dgm:pt>
    <dgm:pt modelId="{E44E9A01-1842-4F13-960D-9E5C6DBE2F76}" type="pres">
      <dgm:prSet presAssocID="{C014D483-5A37-4B5F-AC64-6E29F470A699}" presName="diagram" presStyleCnt="0">
        <dgm:presLayoutVars>
          <dgm:chMax val="1"/>
          <dgm:dir/>
          <dgm:animLvl val="ctr"/>
          <dgm:resizeHandles val="exact"/>
        </dgm:presLayoutVars>
      </dgm:prSet>
      <dgm:spPr/>
    </dgm:pt>
    <dgm:pt modelId="{A75E4C81-5DB5-4747-97A7-9BA8CC3D1533}" type="pres">
      <dgm:prSet presAssocID="{C014D483-5A37-4B5F-AC64-6E29F470A699}" presName="matrix" presStyleCnt="0"/>
      <dgm:spPr/>
    </dgm:pt>
    <dgm:pt modelId="{D9C2BCE4-BEEB-4E06-8E03-0BCD6394587E}" type="pres">
      <dgm:prSet presAssocID="{C014D483-5A37-4B5F-AC64-6E29F470A699}" presName="tile1" presStyleLbl="node1" presStyleIdx="0" presStyleCnt="4"/>
      <dgm:spPr/>
    </dgm:pt>
    <dgm:pt modelId="{4698317E-5DE9-4FD8-8835-ECECE76DEF2F}" type="pres">
      <dgm:prSet presAssocID="{C014D483-5A37-4B5F-AC64-6E29F470A699}" presName="tile1text" presStyleLbl="node1" presStyleIdx="0" presStyleCnt="4">
        <dgm:presLayoutVars>
          <dgm:chMax val="0"/>
          <dgm:chPref val="0"/>
          <dgm:bulletEnabled val="1"/>
        </dgm:presLayoutVars>
      </dgm:prSet>
      <dgm:spPr/>
    </dgm:pt>
    <dgm:pt modelId="{0A568046-BE94-4657-9817-EE69DB3A583F}" type="pres">
      <dgm:prSet presAssocID="{C014D483-5A37-4B5F-AC64-6E29F470A699}" presName="tile2" presStyleLbl="node1" presStyleIdx="1" presStyleCnt="4"/>
      <dgm:spPr/>
    </dgm:pt>
    <dgm:pt modelId="{7A7EA4C0-6D4E-441E-A980-69344293CC06}" type="pres">
      <dgm:prSet presAssocID="{C014D483-5A37-4B5F-AC64-6E29F470A699}" presName="tile2text" presStyleLbl="node1" presStyleIdx="1" presStyleCnt="4">
        <dgm:presLayoutVars>
          <dgm:chMax val="0"/>
          <dgm:chPref val="0"/>
          <dgm:bulletEnabled val="1"/>
        </dgm:presLayoutVars>
      </dgm:prSet>
      <dgm:spPr/>
    </dgm:pt>
    <dgm:pt modelId="{1C06236D-A28C-424A-9D3D-2A3B1C15A4B5}" type="pres">
      <dgm:prSet presAssocID="{C014D483-5A37-4B5F-AC64-6E29F470A699}" presName="tile3" presStyleLbl="node1" presStyleIdx="2" presStyleCnt="4"/>
      <dgm:spPr/>
    </dgm:pt>
    <dgm:pt modelId="{74507DD3-9771-479D-A2DA-38E5AF635E7F}" type="pres">
      <dgm:prSet presAssocID="{C014D483-5A37-4B5F-AC64-6E29F470A699}" presName="tile3text" presStyleLbl="node1" presStyleIdx="2" presStyleCnt="4">
        <dgm:presLayoutVars>
          <dgm:chMax val="0"/>
          <dgm:chPref val="0"/>
          <dgm:bulletEnabled val="1"/>
        </dgm:presLayoutVars>
      </dgm:prSet>
      <dgm:spPr/>
    </dgm:pt>
    <dgm:pt modelId="{CB7B7353-DF44-4F1A-95C6-37C9FB0B94E1}" type="pres">
      <dgm:prSet presAssocID="{C014D483-5A37-4B5F-AC64-6E29F470A699}" presName="tile4" presStyleLbl="node1" presStyleIdx="3" presStyleCnt="4"/>
      <dgm:spPr/>
    </dgm:pt>
    <dgm:pt modelId="{59B2CDF3-8622-4341-BCBB-4FEC87099855}" type="pres">
      <dgm:prSet presAssocID="{C014D483-5A37-4B5F-AC64-6E29F470A699}" presName="tile4text" presStyleLbl="node1" presStyleIdx="3" presStyleCnt="4">
        <dgm:presLayoutVars>
          <dgm:chMax val="0"/>
          <dgm:chPref val="0"/>
          <dgm:bulletEnabled val="1"/>
        </dgm:presLayoutVars>
      </dgm:prSet>
      <dgm:spPr/>
    </dgm:pt>
    <dgm:pt modelId="{6EEEDC03-B2DF-4A95-B2C1-29327EA386B7}" type="pres">
      <dgm:prSet presAssocID="{C014D483-5A37-4B5F-AC64-6E29F470A699}" presName="centerTile" presStyleLbl="fgShp" presStyleIdx="0" presStyleCnt="1">
        <dgm:presLayoutVars>
          <dgm:chMax val="0"/>
          <dgm:chPref val="0"/>
        </dgm:presLayoutVars>
      </dgm:prSet>
      <dgm:spPr/>
    </dgm:pt>
  </dgm:ptLst>
  <dgm:cxnLst>
    <dgm:cxn modelId="{F163800C-AE97-483F-B708-8B51DDF555EE}" type="presOf" srcId="{15AD966C-BB1E-4D18-8F1A-073F2F04A90D}" destId="{D9C2BCE4-BEEB-4E06-8E03-0BCD6394587E}" srcOrd="0" destOrd="0" presId="urn:microsoft.com/office/officeart/2005/8/layout/matrix1"/>
    <dgm:cxn modelId="{0EE39D0D-41B6-483A-BDF3-232ECFB73F02}" srcId="{2C74715F-5EE0-41E8-B02E-64C78C9B02B2}" destId="{0A683DB7-A33C-4DAD-AA68-D22DA8999289}" srcOrd="1" destOrd="0" parTransId="{2EA9D2D6-C5E5-44B3-BC9A-801703CDE4E2}" sibTransId="{2FD8CC39-4C2E-4886-8B17-6973D5826223}"/>
    <dgm:cxn modelId="{56757713-F338-4627-9C58-8A827A5EAC9A}" type="presOf" srcId="{C014D483-5A37-4B5F-AC64-6E29F470A699}" destId="{E44E9A01-1842-4F13-960D-9E5C6DBE2F76}" srcOrd="0" destOrd="0" presId="urn:microsoft.com/office/officeart/2005/8/layout/matrix1"/>
    <dgm:cxn modelId="{83FD262C-80D6-4D8F-9D74-E952C59156D7}" type="presOf" srcId="{B1CE491D-B4D0-4258-92E0-B78B8EAE20F4}" destId="{CB7B7353-DF44-4F1A-95C6-37C9FB0B94E1}" srcOrd="0" destOrd="0" presId="urn:microsoft.com/office/officeart/2005/8/layout/matrix1"/>
    <dgm:cxn modelId="{29C51C3F-8AB6-47E7-8B87-164A8682707C}" type="presOf" srcId="{E5928137-5F58-404F-A5E6-4C55F6CD9E86}" destId="{74507DD3-9771-479D-A2DA-38E5AF635E7F}" srcOrd="1" destOrd="0" presId="urn:microsoft.com/office/officeart/2005/8/layout/matrix1"/>
    <dgm:cxn modelId="{F3977266-0ABF-44B2-A3E8-E97B19FAC9D9}" type="presOf" srcId="{E5928137-5F58-404F-A5E6-4C55F6CD9E86}" destId="{1C06236D-A28C-424A-9D3D-2A3B1C15A4B5}" srcOrd="0" destOrd="0" presId="urn:microsoft.com/office/officeart/2005/8/layout/matrix1"/>
    <dgm:cxn modelId="{7ED2C068-4935-4A7E-B9B3-7B909FB6B307}" type="presOf" srcId="{15AD966C-BB1E-4D18-8F1A-073F2F04A90D}" destId="{4698317E-5DE9-4FD8-8835-ECECE76DEF2F}" srcOrd="1" destOrd="0" presId="urn:microsoft.com/office/officeart/2005/8/layout/matrix1"/>
    <dgm:cxn modelId="{A793FF68-8AAE-4BD4-8251-A46922B34E9A}" type="presOf" srcId="{0A683DB7-A33C-4DAD-AA68-D22DA8999289}" destId="{7A7EA4C0-6D4E-441E-A980-69344293CC06}" srcOrd="1" destOrd="0" presId="urn:microsoft.com/office/officeart/2005/8/layout/matrix1"/>
    <dgm:cxn modelId="{7C620059-1D01-48F3-85DA-2554E9142066}" type="presOf" srcId="{0A683DB7-A33C-4DAD-AA68-D22DA8999289}" destId="{0A568046-BE94-4657-9817-EE69DB3A583F}" srcOrd="0" destOrd="0" presId="urn:microsoft.com/office/officeart/2005/8/layout/matrix1"/>
    <dgm:cxn modelId="{96B40A8E-049F-42BA-9BA4-A4CAED29C50A}" srcId="{2C74715F-5EE0-41E8-B02E-64C78C9B02B2}" destId="{E5928137-5F58-404F-A5E6-4C55F6CD9E86}" srcOrd="2" destOrd="0" parTransId="{A5FCB40B-399F-45D9-812F-062066F77D28}" sibTransId="{1E12CD83-9983-402B-9E38-3308CB7E6C36}"/>
    <dgm:cxn modelId="{3FDCBF96-B91B-4F79-BDAE-1AAD8A917488}" srcId="{C014D483-5A37-4B5F-AC64-6E29F470A699}" destId="{2C74715F-5EE0-41E8-B02E-64C78C9B02B2}" srcOrd="0" destOrd="0" parTransId="{B70F89C8-894E-41E3-BC3F-CCACB4A5D5C4}" sibTransId="{BB4244C3-605D-4CE3-8FEB-2BE84DD0A4C1}"/>
    <dgm:cxn modelId="{C5BC95C3-D909-4E7B-843B-35ED3AC41B84}" type="presOf" srcId="{B1CE491D-B4D0-4258-92E0-B78B8EAE20F4}" destId="{59B2CDF3-8622-4341-BCBB-4FEC87099855}" srcOrd="1" destOrd="0" presId="urn:microsoft.com/office/officeart/2005/8/layout/matrix1"/>
    <dgm:cxn modelId="{78C461C7-8D61-4644-B6C0-4381E99A1078}" srcId="{2C74715F-5EE0-41E8-B02E-64C78C9B02B2}" destId="{B1CE491D-B4D0-4258-92E0-B78B8EAE20F4}" srcOrd="3" destOrd="0" parTransId="{2416F4A8-C535-4E49-96B7-7F4D22D7274B}" sibTransId="{941170E4-E421-4AFA-801F-1E92D6AAC4F7}"/>
    <dgm:cxn modelId="{3E6BBCE3-D62C-4ADF-858B-1B6A4E8F1FF7}" srcId="{2C74715F-5EE0-41E8-B02E-64C78C9B02B2}" destId="{15AD966C-BB1E-4D18-8F1A-073F2F04A90D}" srcOrd="0" destOrd="0" parTransId="{91774D4C-70CD-44F5-95D2-BE7BDE2F6789}" sibTransId="{285C0988-B2C2-48E2-916B-B62FA702B878}"/>
    <dgm:cxn modelId="{D26423FB-C31C-428F-8B5E-2212B883B448}" type="presOf" srcId="{2C74715F-5EE0-41E8-B02E-64C78C9B02B2}" destId="{6EEEDC03-B2DF-4A95-B2C1-29327EA386B7}" srcOrd="0" destOrd="0" presId="urn:microsoft.com/office/officeart/2005/8/layout/matrix1"/>
    <dgm:cxn modelId="{FB6AB2A2-A749-475C-BC6C-B24F178F72B7}" type="presParOf" srcId="{E44E9A01-1842-4F13-960D-9E5C6DBE2F76}" destId="{A75E4C81-5DB5-4747-97A7-9BA8CC3D1533}" srcOrd="0" destOrd="0" presId="urn:microsoft.com/office/officeart/2005/8/layout/matrix1"/>
    <dgm:cxn modelId="{5305610E-A176-4BA0-83D5-35A94376CB36}" type="presParOf" srcId="{A75E4C81-5DB5-4747-97A7-9BA8CC3D1533}" destId="{D9C2BCE4-BEEB-4E06-8E03-0BCD6394587E}" srcOrd="0" destOrd="0" presId="urn:microsoft.com/office/officeart/2005/8/layout/matrix1"/>
    <dgm:cxn modelId="{CFB9F607-24C3-40A6-B2E8-2850678D91DC}" type="presParOf" srcId="{A75E4C81-5DB5-4747-97A7-9BA8CC3D1533}" destId="{4698317E-5DE9-4FD8-8835-ECECE76DEF2F}" srcOrd="1" destOrd="0" presId="urn:microsoft.com/office/officeart/2005/8/layout/matrix1"/>
    <dgm:cxn modelId="{6C3CD656-A78E-4944-951C-400BC32F34C8}" type="presParOf" srcId="{A75E4C81-5DB5-4747-97A7-9BA8CC3D1533}" destId="{0A568046-BE94-4657-9817-EE69DB3A583F}" srcOrd="2" destOrd="0" presId="urn:microsoft.com/office/officeart/2005/8/layout/matrix1"/>
    <dgm:cxn modelId="{BEBF97CE-87A8-4A10-AD22-55B4BE8DFD6D}" type="presParOf" srcId="{A75E4C81-5DB5-4747-97A7-9BA8CC3D1533}" destId="{7A7EA4C0-6D4E-441E-A980-69344293CC06}" srcOrd="3" destOrd="0" presId="urn:microsoft.com/office/officeart/2005/8/layout/matrix1"/>
    <dgm:cxn modelId="{B4BFE880-E249-40BE-ADF2-0810FC689599}" type="presParOf" srcId="{A75E4C81-5DB5-4747-97A7-9BA8CC3D1533}" destId="{1C06236D-A28C-424A-9D3D-2A3B1C15A4B5}" srcOrd="4" destOrd="0" presId="urn:microsoft.com/office/officeart/2005/8/layout/matrix1"/>
    <dgm:cxn modelId="{3D52B1CE-0783-4399-87FC-98F2827F6F2E}" type="presParOf" srcId="{A75E4C81-5DB5-4747-97A7-9BA8CC3D1533}" destId="{74507DD3-9771-479D-A2DA-38E5AF635E7F}" srcOrd="5" destOrd="0" presId="urn:microsoft.com/office/officeart/2005/8/layout/matrix1"/>
    <dgm:cxn modelId="{DEF54580-A935-4CAE-8D42-292F2F5C1CD7}" type="presParOf" srcId="{A75E4C81-5DB5-4747-97A7-9BA8CC3D1533}" destId="{CB7B7353-DF44-4F1A-95C6-37C9FB0B94E1}" srcOrd="6" destOrd="0" presId="urn:microsoft.com/office/officeart/2005/8/layout/matrix1"/>
    <dgm:cxn modelId="{51CE3792-E6BF-4848-86DE-D956004445C2}" type="presParOf" srcId="{A75E4C81-5DB5-4747-97A7-9BA8CC3D1533}" destId="{59B2CDF3-8622-4341-BCBB-4FEC87099855}" srcOrd="7" destOrd="0" presId="urn:microsoft.com/office/officeart/2005/8/layout/matrix1"/>
    <dgm:cxn modelId="{9DB7062B-C8EF-489E-966D-6E0A15AEF127}" type="presParOf" srcId="{E44E9A01-1842-4F13-960D-9E5C6DBE2F76}" destId="{6EEEDC03-B2DF-4A95-B2C1-29327EA386B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C11C671-378F-407B-91BD-9BB27F7B14A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8709B40D-122C-4852-9A77-42261D904FCD}">
      <dgm:prSet phldrT="[Text]"/>
      <dgm:spPr/>
      <dgm:t>
        <a:bodyPr/>
        <a:lstStyle/>
        <a:p>
          <a:r>
            <a:rPr lang="en-GB" b="1" dirty="0"/>
            <a:t>Learning</a:t>
          </a:r>
          <a:endParaRPr lang="en-US" dirty="0"/>
        </a:p>
      </dgm:t>
    </dgm:pt>
    <dgm:pt modelId="{A5E558EA-696A-4865-B5BE-083B91E14C59}" type="parTrans" cxnId="{4254DCAA-7887-4EEA-A555-B92B1B50D1A1}">
      <dgm:prSet/>
      <dgm:spPr/>
      <dgm:t>
        <a:bodyPr/>
        <a:lstStyle/>
        <a:p>
          <a:endParaRPr lang="en-US"/>
        </a:p>
      </dgm:t>
    </dgm:pt>
    <dgm:pt modelId="{4C5873C8-770E-4AA5-9366-FE5E2FB63D86}" type="sibTrans" cxnId="{4254DCAA-7887-4EEA-A555-B92B1B50D1A1}">
      <dgm:prSet/>
      <dgm:spPr/>
      <dgm:t>
        <a:bodyPr/>
        <a:lstStyle/>
        <a:p>
          <a:endParaRPr lang="en-US"/>
        </a:p>
      </dgm:t>
    </dgm:pt>
    <dgm:pt modelId="{5D50FB4A-7C67-4CA7-BBF3-094EEC32581D}">
      <dgm:prSet phldrT="[Text]"/>
      <dgm:spPr/>
      <dgm:t>
        <a:bodyPr/>
        <a:lstStyle/>
        <a:p>
          <a:r>
            <a:rPr lang="en-GB" dirty="0"/>
            <a:t>Artificial intelligence has the ability to learn from data and improve its performance over time.</a:t>
          </a:r>
          <a:endParaRPr lang="en-US" dirty="0"/>
        </a:p>
      </dgm:t>
    </dgm:pt>
    <dgm:pt modelId="{9D2F0FA2-EF0F-4899-9A41-280FB8D11FD9}" type="parTrans" cxnId="{40068775-A09F-44D7-94C0-278801E6A360}">
      <dgm:prSet/>
      <dgm:spPr/>
      <dgm:t>
        <a:bodyPr/>
        <a:lstStyle/>
        <a:p>
          <a:endParaRPr lang="en-US"/>
        </a:p>
      </dgm:t>
    </dgm:pt>
    <dgm:pt modelId="{B3767D4F-BC4A-4E3F-8140-096CE28EE143}" type="sibTrans" cxnId="{40068775-A09F-44D7-94C0-278801E6A360}">
      <dgm:prSet/>
      <dgm:spPr/>
      <dgm:t>
        <a:bodyPr/>
        <a:lstStyle/>
        <a:p>
          <a:endParaRPr lang="en-US"/>
        </a:p>
      </dgm:t>
    </dgm:pt>
    <dgm:pt modelId="{BC1B4CF7-496F-4E58-BB55-39D8D059EB0F}">
      <dgm:prSet phldrT="[Text]"/>
      <dgm:spPr/>
      <dgm:t>
        <a:bodyPr/>
        <a:lstStyle/>
        <a:p>
          <a:r>
            <a:rPr lang="en-GB" b="1" dirty="0"/>
            <a:t>Problem-solving</a:t>
          </a:r>
          <a:endParaRPr lang="en-US" dirty="0"/>
        </a:p>
      </dgm:t>
    </dgm:pt>
    <dgm:pt modelId="{971B7BB3-A32A-41B7-87A2-7F77F9C12666}" type="parTrans" cxnId="{ED56ACB6-60E0-4AA7-8E1C-F38E91E81C0B}">
      <dgm:prSet/>
      <dgm:spPr/>
      <dgm:t>
        <a:bodyPr/>
        <a:lstStyle/>
        <a:p>
          <a:endParaRPr lang="en-US"/>
        </a:p>
      </dgm:t>
    </dgm:pt>
    <dgm:pt modelId="{42ABB340-A01F-4530-949A-7C012F71A2B1}" type="sibTrans" cxnId="{ED56ACB6-60E0-4AA7-8E1C-F38E91E81C0B}">
      <dgm:prSet/>
      <dgm:spPr/>
      <dgm:t>
        <a:bodyPr/>
        <a:lstStyle/>
        <a:p>
          <a:endParaRPr lang="en-US"/>
        </a:p>
      </dgm:t>
    </dgm:pt>
    <dgm:pt modelId="{2D13C26E-ED4E-4342-A4E9-A8090FBC51BD}">
      <dgm:prSet phldrT="[Text]"/>
      <dgm:spPr/>
      <dgm:t>
        <a:bodyPr/>
        <a:lstStyle/>
        <a:p>
          <a:r>
            <a:rPr lang="en-GB" dirty="0"/>
            <a:t>AI can </a:t>
          </a:r>
          <a:r>
            <a:rPr lang="en-GB" dirty="0" err="1"/>
            <a:t>analyze</a:t>
          </a:r>
          <a:r>
            <a:rPr lang="en-GB" dirty="0"/>
            <a:t> data and solve complex problems in a way that's faster and more accurate than humans.</a:t>
          </a:r>
          <a:endParaRPr lang="en-US" dirty="0"/>
        </a:p>
      </dgm:t>
    </dgm:pt>
    <dgm:pt modelId="{C256324A-9CB9-4B1C-BAE0-97B6D1A6F428}" type="parTrans" cxnId="{F324247F-F8E9-4993-927D-9E0C3F9B66FA}">
      <dgm:prSet/>
      <dgm:spPr/>
      <dgm:t>
        <a:bodyPr/>
        <a:lstStyle/>
        <a:p>
          <a:endParaRPr lang="en-US"/>
        </a:p>
      </dgm:t>
    </dgm:pt>
    <dgm:pt modelId="{4530191D-1546-4B82-AB60-EEC4200F1DFD}" type="sibTrans" cxnId="{F324247F-F8E9-4993-927D-9E0C3F9B66FA}">
      <dgm:prSet/>
      <dgm:spPr/>
      <dgm:t>
        <a:bodyPr/>
        <a:lstStyle/>
        <a:p>
          <a:endParaRPr lang="en-US"/>
        </a:p>
      </dgm:t>
    </dgm:pt>
    <dgm:pt modelId="{FBCDBCE9-F6F5-4494-9378-1170BF5B327F}">
      <dgm:prSet phldrT="[Text]"/>
      <dgm:spPr/>
      <dgm:t>
        <a:bodyPr/>
        <a:lstStyle/>
        <a:p>
          <a:r>
            <a:rPr lang="en-GB" b="1" dirty="0"/>
            <a:t>Pattern recognition </a:t>
          </a:r>
          <a:endParaRPr lang="en-US" dirty="0"/>
        </a:p>
      </dgm:t>
    </dgm:pt>
    <dgm:pt modelId="{6AC9A83B-871F-4DCF-B0F0-4A3545E19541}" type="parTrans" cxnId="{4D19E37E-D288-4DB2-AF6D-D66C7EE05EB4}">
      <dgm:prSet/>
      <dgm:spPr/>
      <dgm:t>
        <a:bodyPr/>
        <a:lstStyle/>
        <a:p>
          <a:endParaRPr lang="en-US"/>
        </a:p>
      </dgm:t>
    </dgm:pt>
    <dgm:pt modelId="{84906ED8-E00E-459A-A5A2-A61EC7B32C6F}" type="sibTrans" cxnId="{4D19E37E-D288-4DB2-AF6D-D66C7EE05EB4}">
      <dgm:prSet/>
      <dgm:spPr/>
      <dgm:t>
        <a:bodyPr/>
        <a:lstStyle/>
        <a:p>
          <a:endParaRPr lang="en-US"/>
        </a:p>
      </dgm:t>
    </dgm:pt>
    <dgm:pt modelId="{86365E8F-D33A-4784-86B4-73C43322A911}">
      <dgm:prSet phldrT="[Text]"/>
      <dgm:spPr/>
      <dgm:t>
        <a:bodyPr/>
        <a:lstStyle/>
        <a:p>
          <a:r>
            <a:rPr lang="en-GB" dirty="0"/>
            <a:t>AI can identify patterns and trends in large datasets, which can help organizations make more informed decisions.</a:t>
          </a:r>
          <a:r>
            <a:rPr lang="pl-PL" dirty="0"/>
            <a:t>	</a:t>
          </a:r>
          <a:endParaRPr lang="en-US" dirty="0"/>
        </a:p>
      </dgm:t>
    </dgm:pt>
    <dgm:pt modelId="{8F9FD0E3-1967-4266-B085-D9B9A6D4B33D}" type="parTrans" cxnId="{9CDDA452-75AB-4023-985F-F74CC613C955}">
      <dgm:prSet/>
      <dgm:spPr/>
      <dgm:t>
        <a:bodyPr/>
        <a:lstStyle/>
        <a:p>
          <a:endParaRPr lang="en-US"/>
        </a:p>
      </dgm:t>
    </dgm:pt>
    <dgm:pt modelId="{1E7D95D3-3BFC-4277-9B41-3B5E63D0F0C9}" type="sibTrans" cxnId="{9CDDA452-75AB-4023-985F-F74CC613C955}">
      <dgm:prSet/>
      <dgm:spPr/>
      <dgm:t>
        <a:bodyPr/>
        <a:lstStyle/>
        <a:p>
          <a:endParaRPr lang="en-US"/>
        </a:p>
      </dgm:t>
    </dgm:pt>
    <dgm:pt modelId="{4CC6F3DA-3B03-471A-8A3C-7AF7587D4549}">
      <dgm:prSet/>
      <dgm:spPr/>
      <dgm:t>
        <a:bodyPr/>
        <a:lstStyle/>
        <a:p>
          <a:r>
            <a:rPr lang="en-GB" b="1" dirty="0"/>
            <a:t>Adaptability</a:t>
          </a:r>
          <a:endParaRPr lang="en-US" dirty="0"/>
        </a:p>
      </dgm:t>
    </dgm:pt>
    <dgm:pt modelId="{BEF8906B-E17F-44AF-B3BB-2B3497E47733}" type="parTrans" cxnId="{D5BA4326-BE7A-43D9-8B7C-6B48D56B5AE2}">
      <dgm:prSet/>
      <dgm:spPr/>
      <dgm:t>
        <a:bodyPr/>
        <a:lstStyle/>
        <a:p>
          <a:endParaRPr lang="en-US"/>
        </a:p>
      </dgm:t>
    </dgm:pt>
    <dgm:pt modelId="{22313B8E-4A75-46B0-BDFB-CC3654E9E227}" type="sibTrans" cxnId="{D5BA4326-BE7A-43D9-8B7C-6B48D56B5AE2}">
      <dgm:prSet/>
      <dgm:spPr/>
      <dgm:t>
        <a:bodyPr/>
        <a:lstStyle/>
        <a:p>
          <a:endParaRPr lang="en-US"/>
        </a:p>
      </dgm:t>
    </dgm:pt>
    <dgm:pt modelId="{646FC2A7-5718-4057-A4BA-ED1978083B7F}">
      <dgm:prSet/>
      <dgm:spPr/>
      <dgm:t>
        <a:bodyPr/>
        <a:lstStyle/>
        <a:p>
          <a:r>
            <a:rPr lang="en-GB" dirty="0"/>
            <a:t>AI systems can adjust to new data and changing circumstances, making them more flexible than traditional computer programs.</a:t>
          </a:r>
          <a:endParaRPr lang="en-US" dirty="0"/>
        </a:p>
      </dgm:t>
    </dgm:pt>
    <dgm:pt modelId="{BCF813EB-35E8-4EE0-8872-8E0E1BEB6632}" type="parTrans" cxnId="{4EE3D60E-23D0-4FD4-82BC-628D91E567C0}">
      <dgm:prSet/>
      <dgm:spPr/>
      <dgm:t>
        <a:bodyPr/>
        <a:lstStyle/>
        <a:p>
          <a:endParaRPr lang="en-US"/>
        </a:p>
      </dgm:t>
    </dgm:pt>
    <dgm:pt modelId="{E4B5C44E-263E-4DAE-A992-4C49AAC4E4CA}" type="sibTrans" cxnId="{4EE3D60E-23D0-4FD4-82BC-628D91E567C0}">
      <dgm:prSet/>
      <dgm:spPr/>
      <dgm:t>
        <a:bodyPr/>
        <a:lstStyle/>
        <a:p>
          <a:endParaRPr lang="en-US"/>
        </a:p>
      </dgm:t>
    </dgm:pt>
    <dgm:pt modelId="{D6AC1FD4-617C-4ADF-85A5-21CE64B4043E}">
      <dgm:prSet/>
      <dgm:spPr/>
      <dgm:t>
        <a:bodyPr/>
        <a:lstStyle/>
        <a:p>
          <a:r>
            <a:rPr lang="en-GB" b="1"/>
            <a:t>Autonomy</a:t>
          </a:r>
          <a:endParaRPr lang="en-US"/>
        </a:p>
      </dgm:t>
    </dgm:pt>
    <dgm:pt modelId="{47B9E4F6-EAD3-4508-81F9-E5EB55454E3D}" type="parTrans" cxnId="{3FC827B3-CD49-484E-92B8-6C8E7FA38A31}">
      <dgm:prSet/>
      <dgm:spPr/>
      <dgm:t>
        <a:bodyPr/>
        <a:lstStyle/>
        <a:p>
          <a:endParaRPr lang="en-US"/>
        </a:p>
      </dgm:t>
    </dgm:pt>
    <dgm:pt modelId="{05310462-7C7A-4F69-825D-5B07393068DD}" type="sibTrans" cxnId="{3FC827B3-CD49-484E-92B8-6C8E7FA38A31}">
      <dgm:prSet/>
      <dgm:spPr/>
      <dgm:t>
        <a:bodyPr/>
        <a:lstStyle/>
        <a:p>
          <a:endParaRPr lang="en-US"/>
        </a:p>
      </dgm:t>
    </dgm:pt>
    <dgm:pt modelId="{F7484B37-7B1F-4A99-8BE7-44CA500690A6}">
      <dgm:prSet/>
      <dgm:spPr/>
      <dgm:t>
        <a:bodyPr/>
        <a:lstStyle/>
        <a:p>
          <a:r>
            <a:rPr lang="en-GB" dirty="0"/>
            <a:t>Some AI systems can operate with little to no human intervention, which can be useful for tasks that are dangerous or difficult for humans to perform.</a:t>
          </a:r>
          <a:endParaRPr lang="en-US" dirty="0"/>
        </a:p>
      </dgm:t>
    </dgm:pt>
    <dgm:pt modelId="{9C5BD28C-D394-4EB5-9369-B893E83A5A76}" type="parTrans" cxnId="{8BA35FAB-98D1-4676-8BB6-C515D9963F34}">
      <dgm:prSet/>
      <dgm:spPr/>
      <dgm:t>
        <a:bodyPr/>
        <a:lstStyle/>
        <a:p>
          <a:endParaRPr lang="en-US"/>
        </a:p>
      </dgm:t>
    </dgm:pt>
    <dgm:pt modelId="{23914DA0-696E-4390-BD45-685773319FD3}" type="sibTrans" cxnId="{8BA35FAB-98D1-4676-8BB6-C515D9963F34}">
      <dgm:prSet/>
      <dgm:spPr/>
      <dgm:t>
        <a:bodyPr/>
        <a:lstStyle/>
        <a:p>
          <a:endParaRPr lang="en-US"/>
        </a:p>
      </dgm:t>
    </dgm:pt>
    <dgm:pt modelId="{335570C8-94CD-496C-A51B-FE0A256B1BD1}" type="pres">
      <dgm:prSet presAssocID="{CC11C671-378F-407B-91BD-9BB27F7B14A8}" presName="Name0" presStyleCnt="0">
        <dgm:presLayoutVars>
          <dgm:dir/>
          <dgm:animLvl val="lvl"/>
          <dgm:resizeHandles val="exact"/>
        </dgm:presLayoutVars>
      </dgm:prSet>
      <dgm:spPr/>
    </dgm:pt>
    <dgm:pt modelId="{FF03749D-AC44-4D38-9C27-DCB489F0FCF2}" type="pres">
      <dgm:prSet presAssocID="{8709B40D-122C-4852-9A77-42261D904FCD}" presName="linNode" presStyleCnt="0"/>
      <dgm:spPr/>
    </dgm:pt>
    <dgm:pt modelId="{7F83D96E-05DD-40C0-986D-70948F8C1719}" type="pres">
      <dgm:prSet presAssocID="{8709B40D-122C-4852-9A77-42261D904FCD}" presName="parentText" presStyleLbl="node1" presStyleIdx="0" presStyleCnt="5">
        <dgm:presLayoutVars>
          <dgm:chMax val="1"/>
          <dgm:bulletEnabled val="1"/>
        </dgm:presLayoutVars>
      </dgm:prSet>
      <dgm:spPr/>
    </dgm:pt>
    <dgm:pt modelId="{57DBC166-BC6F-4606-8F87-717610A7ED1B}" type="pres">
      <dgm:prSet presAssocID="{8709B40D-122C-4852-9A77-42261D904FCD}" presName="descendantText" presStyleLbl="alignAccFollowNode1" presStyleIdx="0" presStyleCnt="5">
        <dgm:presLayoutVars>
          <dgm:bulletEnabled val="1"/>
        </dgm:presLayoutVars>
      </dgm:prSet>
      <dgm:spPr/>
    </dgm:pt>
    <dgm:pt modelId="{AA5FBD33-3A92-482A-AFC2-DE9853A26643}" type="pres">
      <dgm:prSet presAssocID="{4C5873C8-770E-4AA5-9366-FE5E2FB63D86}" presName="sp" presStyleCnt="0"/>
      <dgm:spPr/>
    </dgm:pt>
    <dgm:pt modelId="{013ADB9C-6845-43CA-B741-DBC58516C0FA}" type="pres">
      <dgm:prSet presAssocID="{BC1B4CF7-496F-4E58-BB55-39D8D059EB0F}" presName="linNode" presStyleCnt="0"/>
      <dgm:spPr/>
    </dgm:pt>
    <dgm:pt modelId="{6481A89A-5CA2-4C95-ACEB-F44420EB3C1E}" type="pres">
      <dgm:prSet presAssocID="{BC1B4CF7-496F-4E58-BB55-39D8D059EB0F}" presName="parentText" presStyleLbl="node1" presStyleIdx="1" presStyleCnt="5">
        <dgm:presLayoutVars>
          <dgm:chMax val="1"/>
          <dgm:bulletEnabled val="1"/>
        </dgm:presLayoutVars>
      </dgm:prSet>
      <dgm:spPr/>
    </dgm:pt>
    <dgm:pt modelId="{17E8C007-E8DC-4C89-BB7A-914B10B8D4A2}" type="pres">
      <dgm:prSet presAssocID="{BC1B4CF7-496F-4E58-BB55-39D8D059EB0F}" presName="descendantText" presStyleLbl="alignAccFollowNode1" presStyleIdx="1" presStyleCnt="5">
        <dgm:presLayoutVars>
          <dgm:bulletEnabled val="1"/>
        </dgm:presLayoutVars>
      </dgm:prSet>
      <dgm:spPr/>
    </dgm:pt>
    <dgm:pt modelId="{8CA2300F-F717-406A-80C2-C0B6CACE00B2}" type="pres">
      <dgm:prSet presAssocID="{42ABB340-A01F-4530-949A-7C012F71A2B1}" presName="sp" presStyleCnt="0"/>
      <dgm:spPr/>
    </dgm:pt>
    <dgm:pt modelId="{848D7E91-A183-460D-88F7-720A0E0F44A6}" type="pres">
      <dgm:prSet presAssocID="{FBCDBCE9-F6F5-4494-9378-1170BF5B327F}" presName="linNode" presStyleCnt="0"/>
      <dgm:spPr/>
    </dgm:pt>
    <dgm:pt modelId="{2CDC2746-C6C5-4D20-90C1-F7947F3BE5AB}" type="pres">
      <dgm:prSet presAssocID="{FBCDBCE9-F6F5-4494-9378-1170BF5B327F}" presName="parentText" presStyleLbl="node1" presStyleIdx="2" presStyleCnt="5">
        <dgm:presLayoutVars>
          <dgm:chMax val="1"/>
          <dgm:bulletEnabled val="1"/>
        </dgm:presLayoutVars>
      </dgm:prSet>
      <dgm:spPr/>
    </dgm:pt>
    <dgm:pt modelId="{ECD215BC-996A-412A-87F2-9EB2746A239D}" type="pres">
      <dgm:prSet presAssocID="{FBCDBCE9-F6F5-4494-9378-1170BF5B327F}" presName="descendantText" presStyleLbl="alignAccFollowNode1" presStyleIdx="2" presStyleCnt="5">
        <dgm:presLayoutVars>
          <dgm:bulletEnabled val="1"/>
        </dgm:presLayoutVars>
      </dgm:prSet>
      <dgm:spPr/>
    </dgm:pt>
    <dgm:pt modelId="{B89212F1-76C3-4B2C-A6BD-0515BBBCCC59}" type="pres">
      <dgm:prSet presAssocID="{84906ED8-E00E-459A-A5A2-A61EC7B32C6F}" presName="sp" presStyleCnt="0"/>
      <dgm:spPr/>
    </dgm:pt>
    <dgm:pt modelId="{9F4A15C1-18D5-4299-9BDA-A9762F72CFF5}" type="pres">
      <dgm:prSet presAssocID="{4CC6F3DA-3B03-471A-8A3C-7AF7587D4549}" presName="linNode" presStyleCnt="0"/>
      <dgm:spPr/>
    </dgm:pt>
    <dgm:pt modelId="{69F0BA17-DF3A-4031-AD65-863A7F297222}" type="pres">
      <dgm:prSet presAssocID="{4CC6F3DA-3B03-471A-8A3C-7AF7587D4549}" presName="parentText" presStyleLbl="node1" presStyleIdx="3" presStyleCnt="5">
        <dgm:presLayoutVars>
          <dgm:chMax val="1"/>
          <dgm:bulletEnabled val="1"/>
        </dgm:presLayoutVars>
      </dgm:prSet>
      <dgm:spPr/>
    </dgm:pt>
    <dgm:pt modelId="{E9B6EDA2-B306-48E8-9EF2-77DD6F0C2100}" type="pres">
      <dgm:prSet presAssocID="{4CC6F3DA-3B03-471A-8A3C-7AF7587D4549}" presName="descendantText" presStyleLbl="alignAccFollowNode1" presStyleIdx="3" presStyleCnt="5">
        <dgm:presLayoutVars>
          <dgm:bulletEnabled val="1"/>
        </dgm:presLayoutVars>
      </dgm:prSet>
      <dgm:spPr/>
    </dgm:pt>
    <dgm:pt modelId="{41F5EAE5-922A-4B65-BC64-B4FB4D6C6E01}" type="pres">
      <dgm:prSet presAssocID="{22313B8E-4A75-46B0-BDFB-CC3654E9E227}" presName="sp" presStyleCnt="0"/>
      <dgm:spPr/>
    </dgm:pt>
    <dgm:pt modelId="{5226B0AF-5886-425E-B15E-2CC8D63A281D}" type="pres">
      <dgm:prSet presAssocID="{D6AC1FD4-617C-4ADF-85A5-21CE64B4043E}" presName="linNode" presStyleCnt="0"/>
      <dgm:spPr/>
    </dgm:pt>
    <dgm:pt modelId="{A34F60F7-0402-469B-877A-07771EFDA26F}" type="pres">
      <dgm:prSet presAssocID="{D6AC1FD4-617C-4ADF-85A5-21CE64B4043E}" presName="parentText" presStyleLbl="node1" presStyleIdx="4" presStyleCnt="5">
        <dgm:presLayoutVars>
          <dgm:chMax val="1"/>
          <dgm:bulletEnabled val="1"/>
        </dgm:presLayoutVars>
      </dgm:prSet>
      <dgm:spPr/>
    </dgm:pt>
    <dgm:pt modelId="{B16A434E-7372-4922-AFCA-0664102D230B}" type="pres">
      <dgm:prSet presAssocID="{D6AC1FD4-617C-4ADF-85A5-21CE64B4043E}" presName="descendantText" presStyleLbl="alignAccFollowNode1" presStyleIdx="4" presStyleCnt="5" custLinFactNeighborY="-3172">
        <dgm:presLayoutVars>
          <dgm:bulletEnabled val="1"/>
        </dgm:presLayoutVars>
      </dgm:prSet>
      <dgm:spPr/>
    </dgm:pt>
  </dgm:ptLst>
  <dgm:cxnLst>
    <dgm:cxn modelId="{EB30CC03-76AC-429F-B865-B2FC4D0DAC98}" type="presOf" srcId="{F7484B37-7B1F-4A99-8BE7-44CA500690A6}" destId="{B16A434E-7372-4922-AFCA-0664102D230B}" srcOrd="0" destOrd="0" presId="urn:microsoft.com/office/officeart/2005/8/layout/vList5"/>
    <dgm:cxn modelId="{EF337C0D-70EB-46EE-B1FA-F51456BB78C3}" type="presOf" srcId="{8709B40D-122C-4852-9A77-42261D904FCD}" destId="{7F83D96E-05DD-40C0-986D-70948F8C1719}" srcOrd="0" destOrd="0" presId="urn:microsoft.com/office/officeart/2005/8/layout/vList5"/>
    <dgm:cxn modelId="{4EE3D60E-23D0-4FD4-82BC-628D91E567C0}" srcId="{4CC6F3DA-3B03-471A-8A3C-7AF7587D4549}" destId="{646FC2A7-5718-4057-A4BA-ED1978083B7F}" srcOrd="0" destOrd="0" parTransId="{BCF813EB-35E8-4EE0-8872-8E0E1BEB6632}" sibTransId="{E4B5C44E-263E-4DAE-A992-4C49AAC4E4CA}"/>
    <dgm:cxn modelId="{D5BA4326-BE7A-43D9-8B7C-6B48D56B5AE2}" srcId="{CC11C671-378F-407B-91BD-9BB27F7B14A8}" destId="{4CC6F3DA-3B03-471A-8A3C-7AF7587D4549}" srcOrd="3" destOrd="0" parTransId="{BEF8906B-E17F-44AF-B3BB-2B3497E47733}" sibTransId="{22313B8E-4A75-46B0-BDFB-CC3654E9E227}"/>
    <dgm:cxn modelId="{4A599238-943B-4EBD-A606-0ADD65B439C7}" type="presOf" srcId="{CC11C671-378F-407B-91BD-9BB27F7B14A8}" destId="{335570C8-94CD-496C-A51B-FE0A256B1BD1}" srcOrd="0" destOrd="0" presId="urn:microsoft.com/office/officeart/2005/8/layout/vList5"/>
    <dgm:cxn modelId="{F04B4D3E-2391-4A3A-A14A-CF0B7598B292}" type="presOf" srcId="{2D13C26E-ED4E-4342-A4E9-A8090FBC51BD}" destId="{17E8C007-E8DC-4C89-BB7A-914B10B8D4A2}" srcOrd="0" destOrd="0" presId="urn:microsoft.com/office/officeart/2005/8/layout/vList5"/>
    <dgm:cxn modelId="{33FB5946-A519-44AE-A709-7104AC53FB8B}" type="presOf" srcId="{D6AC1FD4-617C-4ADF-85A5-21CE64B4043E}" destId="{A34F60F7-0402-469B-877A-07771EFDA26F}" srcOrd="0" destOrd="0" presId="urn:microsoft.com/office/officeart/2005/8/layout/vList5"/>
    <dgm:cxn modelId="{A2AF8B71-41D3-43DE-947A-4D5ED6AEEA57}" type="presOf" srcId="{646FC2A7-5718-4057-A4BA-ED1978083B7F}" destId="{E9B6EDA2-B306-48E8-9EF2-77DD6F0C2100}" srcOrd="0" destOrd="0" presId="urn:microsoft.com/office/officeart/2005/8/layout/vList5"/>
    <dgm:cxn modelId="{9CDDA452-75AB-4023-985F-F74CC613C955}" srcId="{FBCDBCE9-F6F5-4494-9378-1170BF5B327F}" destId="{86365E8F-D33A-4784-86B4-73C43322A911}" srcOrd="0" destOrd="0" parTransId="{8F9FD0E3-1967-4266-B085-D9B9A6D4B33D}" sibTransId="{1E7D95D3-3BFC-4277-9B41-3B5E63D0F0C9}"/>
    <dgm:cxn modelId="{40068775-A09F-44D7-94C0-278801E6A360}" srcId="{8709B40D-122C-4852-9A77-42261D904FCD}" destId="{5D50FB4A-7C67-4CA7-BBF3-094EEC32581D}" srcOrd="0" destOrd="0" parTransId="{9D2F0FA2-EF0F-4899-9A41-280FB8D11FD9}" sibTransId="{B3767D4F-BC4A-4E3F-8140-096CE28EE143}"/>
    <dgm:cxn modelId="{54024377-7D90-4A5A-90CC-F8E4AEFB61C8}" type="presOf" srcId="{86365E8F-D33A-4784-86B4-73C43322A911}" destId="{ECD215BC-996A-412A-87F2-9EB2746A239D}" srcOrd="0" destOrd="0" presId="urn:microsoft.com/office/officeart/2005/8/layout/vList5"/>
    <dgm:cxn modelId="{4D19E37E-D288-4DB2-AF6D-D66C7EE05EB4}" srcId="{CC11C671-378F-407B-91BD-9BB27F7B14A8}" destId="{FBCDBCE9-F6F5-4494-9378-1170BF5B327F}" srcOrd="2" destOrd="0" parTransId="{6AC9A83B-871F-4DCF-B0F0-4A3545E19541}" sibTransId="{84906ED8-E00E-459A-A5A2-A61EC7B32C6F}"/>
    <dgm:cxn modelId="{F324247F-F8E9-4993-927D-9E0C3F9B66FA}" srcId="{BC1B4CF7-496F-4E58-BB55-39D8D059EB0F}" destId="{2D13C26E-ED4E-4342-A4E9-A8090FBC51BD}" srcOrd="0" destOrd="0" parTransId="{C256324A-9CB9-4B1C-BAE0-97B6D1A6F428}" sibTransId="{4530191D-1546-4B82-AB60-EEC4200F1DFD}"/>
    <dgm:cxn modelId="{4254DCAA-7887-4EEA-A555-B92B1B50D1A1}" srcId="{CC11C671-378F-407B-91BD-9BB27F7B14A8}" destId="{8709B40D-122C-4852-9A77-42261D904FCD}" srcOrd="0" destOrd="0" parTransId="{A5E558EA-696A-4865-B5BE-083B91E14C59}" sibTransId="{4C5873C8-770E-4AA5-9366-FE5E2FB63D86}"/>
    <dgm:cxn modelId="{8BA35FAB-98D1-4676-8BB6-C515D9963F34}" srcId="{D6AC1FD4-617C-4ADF-85A5-21CE64B4043E}" destId="{F7484B37-7B1F-4A99-8BE7-44CA500690A6}" srcOrd="0" destOrd="0" parTransId="{9C5BD28C-D394-4EB5-9369-B893E83A5A76}" sibTransId="{23914DA0-696E-4390-BD45-685773319FD3}"/>
    <dgm:cxn modelId="{3FC827B3-CD49-484E-92B8-6C8E7FA38A31}" srcId="{CC11C671-378F-407B-91BD-9BB27F7B14A8}" destId="{D6AC1FD4-617C-4ADF-85A5-21CE64B4043E}" srcOrd="4" destOrd="0" parTransId="{47B9E4F6-EAD3-4508-81F9-E5EB55454E3D}" sibTransId="{05310462-7C7A-4F69-825D-5B07393068DD}"/>
    <dgm:cxn modelId="{ED56ACB6-60E0-4AA7-8E1C-F38E91E81C0B}" srcId="{CC11C671-378F-407B-91BD-9BB27F7B14A8}" destId="{BC1B4CF7-496F-4E58-BB55-39D8D059EB0F}" srcOrd="1" destOrd="0" parTransId="{971B7BB3-A32A-41B7-87A2-7F77F9C12666}" sibTransId="{42ABB340-A01F-4530-949A-7C012F71A2B1}"/>
    <dgm:cxn modelId="{407F9ACD-A470-4938-9E93-4E49AD0C4925}" type="presOf" srcId="{4CC6F3DA-3B03-471A-8A3C-7AF7587D4549}" destId="{69F0BA17-DF3A-4031-AD65-863A7F297222}" srcOrd="0" destOrd="0" presId="urn:microsoft.com/office/officeart/2005/8/layout/vList5"/>
    <dgm:cxn modelId="{9F9B00D2-B601-4B54-BD7A-4AF97E0A4DF4}" type="presOf" srcId="{BC1B4CF7-496F-4E58-BB55-39D8D059EB0F}" destId="{6481A89A-5CA2-4C95-ACEB-F44420EB3C1E}" srcOrd="0" destOrd="0" presId="urn:microsoft.com/office/officeart/2005/8/layout/vList5"/>
    <dgm:cxn modelId="{FDFC8EF6-7478-477C-9C6A-FC9633859A9D}" type="presOf" srcId="{FBCDBCE9-F6F5-4494-9378-1170BF5B327F}" destId="{2CDC2746-C6C5-4D20-90C1-F7947F3BE5AB}" srcOrd="0" destOrd="0" presId="urn:microsoft.com/office/officeart/2005/8/layout/vList5"/>
    <dgm:cxn modelId="{A46EAAFF-9FD8-4F49-B315-9EF822B2C980}" type="presOf" srcId="{5D50FB4A-7C67-4CA7-BBF3-094EEC32581D}" destId="{57DBC166-BC6F-4606-8F87-717610A7ED1B}" srcOrd="0" destOrd="0" presId="urn:microsoft.com/office/officeart/2005/8/layout/vList5"/>
    <dgm:cxn modelId="{3A8CE5F5-2A57-410E-AB71-FB28B3B39E88}" type="presParOf" srcId="{335570C8-94CD-496C-A51B-FE0A256B1BD1}" destId="{FF03749D-AC44-4D38-9C27-DCB489F0FCF2}" srcOrd="0" destOrd="0" presId="urn:microsoft.com/office/officeart/2005/8/layout/vList5"/>
    <dgm:cxn modelId="{0A2145FA-9C8D-4673-9472-DCFC87F22736}" type="presParOf" srcId="{FF03749D-AC44-4D38-9C27-DCB489F0FCF2}" destId="{7F83D96E-05DD-40C0-986D-70948F8C1719}" srcOrd="0" destOrd="0" presId="urn:microsoft.com/office/officeart/2005/8/layout/vList5"/>
    <dgm:cxn modelId="{9426A95B-93D7-4070-8611-9C654981FF13}" type="presParOf" srcId="{FF03749D-AC44-4D38-9C27-DCB489F0FCF2}" destId="{57DBC166-BC6F-4606-8F87-717610A7ED1B}" srcOrd="1" destOrd="0" presId="urn:microsoft.com/office/officeart/2005/8/layout/vList5"/>
    <dgm:cxn modelId="{220AD60B-DFF8-4591-8632-577910B9786D}" type="presParOf" srcId="{335570C8-94CD-496C-A51B-FE0A256B1BD1}" destId="{AA5FBD33-3A92-482A-AFC2-DE9853A26643}" srcOrd="1" destOrd="0" presId="urn:microsoft.com/office/officeart/2005/8/layout/vList5"/>
    <dgm:cxn modelId="{D7C26156-8C84-45B8-8CD0-F4967484052D}" type="presParOf" srcId="{335570C8-94CD-496C-A51B-FE0A256B1BD1}" destId="{013ADB9C-6845-43CA-B741-DBC58516C0FA}" srcOrd="2" destOrd="0" presId="urn:microsoft.com/office/officeart/2005/8/layout/vList5"/>
    <dgm:cxn modelId="{501AE554-758D-4317-9E7E-AFA562192773}" type="presParOf" srcId="{013ADB9C-6845-43CA-B741-DBC58516C0FA}" destId="{6481A89A-5CA2-4C95-ACEB-F44420EB3C1E}" srcOrd="0" destOrd="0" presId="urn:microsoft.com/office/officeart/2005/8/layout/vList5"/>
    <dgm:cxn modelId="{C29531D0-3341-45F8-A064-320A92D1D1A7}" type="presParOf" srcId="{013ADB9C-6845-43CA-B741-DBC58516C0FA}" destId="{17E8C007-E8DC-4C89-BB7A-914B10B8D4A2}" srcOrd="1" destOrd="0" presId="urn:microsoft.com/office/officeart/2005/8/layout/vList5"/>
    <dgm:cxn modelId="{4CF0D453-0EAF-4337-A38B-745514CD343B}" type="presParOf" srcId="{335570C8-94CD-496C-A51B-FE0A256B1BD1}" destId="{8CA2300F-F717-406A-80C2-C0B6CACE00B2}" srcOrd="3" destOrd="0" presId="urn:microsoft.com/office/officeart/2005/8/layout/vList5"/>
    <dgm:cxn modelId="{CE1D52C9-7017-4A65-8C45-C05EA1A02A84}" type="presParOf" srcId="{335570C8-94CD-496C-A51B-FE0A256B1BD1}" destId="{848D7E91-A183-460D-88F7-720A0E0F44A6}" srcOrd="4" destOrd="0" presId="urn:microsoft.com/office/officeart/2005/8/layout/vList5"/>
    <dgm:cxn modelId="{9E6DAE04-6F97-4640-9DAC-497B3C4CCC7D}" type="presParOf" srcId="{848D7E91-A183-460D-88F7-720A0E0F44A6}" destId="{2CDC2746-C6C5-4D20-90C1-F7947F3BE5AB}" srcOrd="0" destOrd="0" presId="urn:microsoft.com/office/officeart/2005/8/layout/vList5"/>
    <dgm:cxn modelId="{10F8D5E3-0716-4EB9-B78B-2D20A6B6ACC4}" type="presParOf" srcId="{848D7E91-A183-460D-88F7-720A0E0F44A6}" destId="{ECD215BC-996A-412A-87F2-9EB2746A239D}" srcOrd="1" destOrd="0" presId="urn:microsoft.com/office/officeart/2005/8/layout/vList5"/>
    <dgm:cxn modelId="{315C476A-9AC4-4070-87DF-35FA1D0302C4}" type="presParOf" srcId="{335570C8-94CD-496C-A51B-FE0A256B1BD1}" destId="{B89212F1-76C3-4B2C-A6BD-0515BBBCCC59}" srcOrd="5" destOrd="0" presId="urn:microsoft.com/office/officeart/2005/8/layout/vList5"/>
    <dgm:cxn modelId="{77187A25-09AE-46C0-9C5E-12DF6186ADF2}" type="presParOf" srcId="{335570C8-94CD-496C-A51B-FE0A256B1BD1}" destId="{9F4A15C1-18D5-4299-9BDA-A9762F72CFF5}" srcOrd="6" destOrd="0" presId="urn:microsoft.com/office/officeart/2005/8/layout/vList5"/>
    <dgm:cxn modelId="{3667F3D8-AD25-4D82-AC25-3E461B582228}" type="presParOf" srcId="{9F4A15C1-18D5-4299-9BDA-A9762F72CFF5}" destId="{69F0BA17-DF3A-4031-AD65-863A7F297222}" srcOrd="0" destOrd="0" presId="urn:microsoft.com/office/officeart/2005/8/layout/vList5"/>
    <dgm:cxn modelId="{28E0A2F5-C1CD-4674-9FB6-9E42BC84EFB4}" type="presParOf" srcId="{9F4A15C1-18D5-4299-9BDA-A9762F72CFF5}" destId="{E9B6EDA2-B306-48E8-9EF2-77DD6F0C2100}" srcOrd="1" destOrd="0" presId="urn:microsoft.com/office/officeart/2005/8/layout/vList5"/>
    <dgm:cxn modelId="{BAC1FF68-2105-4DE6-9061-7484EF5A9A1B}" type="presParOf" srcId="{335570C8-94CD-496C-A51B-FE0A256B1BD1}" destId="{41F5EAE5-922A-4B65-BC64-B4FB4D6C6E01}" srcOrd="7" destOrd="0" presId="urn:microsoft.com/office/officeart/2005/8/layout/vList5"/>
    <dgm:cxn modelId="{511CB7C0-8967-43DD-8755-48A16E00285E}" type="presParOf" srcId="{335570C8-94CD-496C-A51B-FE0A256B1BD1}" destId="{5226B0AF-5886-425E-B15E-2CC8D63A281D}" srcOrd="8" destOrd="0" presId="urn:microsoft.com/office/officeart/2005/8/layout/vList5"/>
    <dgm:cxn modelId="{5A5137DA-F4F6-4339-A08C-DFFBD60ACB07}" type="presParOf" srcId="{5226B0AF-5886-425E-B15E-2CC8D63A281D}" destId="{A34F60F7-0402-469B-877A-07771EFDA26F}" srcOrd="0" destOrd="0" presId="urn:microsoft.com/office/officeart/2005/8/layout/vList5"/>
    <dgm:cxn modelId="{990EECAD-02DE-4415-89DE-96F40A5D0BFC}" type="presParOf" srcId="{5226B0AF-5886-425E-B15E-2CC8D63A281D}" destId="{B16A434E-7372-4922-AFCA-0664102D23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2070C7-9177-4ECD-B61E-C2E51020596E}" type="doc">
      <dgm:prSet loTypeId="urn:microsoft.com/office/officeart/2008/layout/HexagonCluster" loCatId="picture" qsTypeId="urn:microsoft.com/office/officeart/2005/8/quickstyle/3d9" qsCatId="3D" csTypeId="urn:microsoft.com/office/officeart/2005/8/colors/accent1_2" csCatId="accent1" phldr="1"/>
      <dgm:spPr/>
      <dgm:t>
        <a:bodyPr/>
        <a:lstStyle/>
        <a:p>
          <a:endParaRPr lang="en-US"/>
        </a:p>
      </dgm:t>
    </dgm:pt>
    <dgm:pt modelId="{47201316-5D4C-4AF9-915E-598812A86F20}">
      <dgm:prSet phldrT="[Text]"/>
      <dgm:spPr/>
      <dgm:t>
        <a:bodyPr/>
        <a:lstStyle/>
        <a:p>
          <a:r>
            <a:rPr lang="pl-PL" dirty="0"/>
            <a:t>Lean</a:t>
          </a:r>
          <a:endParaRPr lang="en-US" dirty="0"/>
        </a:p>
      </dgm:t>
    </dgm:pt>
    <dgm:pt modelId="{8847984B-EE8E-4E8A-83D5-314F0748A6AA}" type="parTrans" cxnId="{DD9F269A-2256-458A-AEC5-B546AF67BCF3}">
      <dgm:prSet/>
      <dgm:spPr/>
      <dgm:t>
        <a:bodyPr/>
        <a:lstStyle/>
        <a:p>
          <a:endParaRPr lang="en-US"/>
        </a:p>
      </dgm:t>
    </dgm:pt>
    <dgm:pt modelId="{4538BD51-DBD6-426F-B5D3-4888366D9898}" type="sibTrans" cxnId="{DD9F269A-2256-458A-AEC5-B546AF67BCF3}">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131" t="24559" r="6131" b="24559"/>
          </a:stretch>
        </a:blipFill>
      </dgm:spPr>
      <dgm:t>
        <a:bodyPr/>
        <a:lstStyle/>
        <a:p>
          <a:endParaRPr lang="en-US"/>
        </a:p>
      </dgm:t>
    </dgm:pt>
    <dgm:pt modelId="{54D3A09C-A07D-41E9-AC99-5FA0AA249B60}">
      <dgm:prSet phldrT="[Text]"/>
      <dgm:spPr/>
      <dgm:t>
        <a:bodyPr/>
        <a:lstStyle/>
        <a:p>
          <a:r>
            <a:rPr lang="pl-PL" dirty="0" err="1"/>
            <a:t>Six</a:t>
          </a:r>
          <a:r>
            <a:rPr lang="pl-PL" dirty="0"/>
            <a:t> Sigma</a:t>
          </a:r>
          <a:endParaRPr lang="en-US" dirty="0"/>
        </a:p>
      </dgm:t>
    </dgm:pt>
    <dgm:pt modelId="{CE3AC312-BCA0-4EF2-94CC-91A4BC57E5D5}" type="parTrans" cxnId="{4FBA035B-637D-42BF-9C47-A35A15F52A52}">
      <dgm:prSet/>
      <dgm:spPr/>
      <dgm:t>
        <a:bodyPr/>
        <a:lstStyle/>
        <a:p>
          <a:endParaRPr lang="en-US"/>
        </a:p>
      </dgm:t>
    </dgm:pt>
    <dgm:pt modelId="{548F0F8C-3A59-4A57-AE74-FC24EFB98209}" type="sibTrans" cxnId="{4FBA035B-637D-42BF-9C47-A35A15F52A52}">
      <dgm:prSet/>
      <dgm:spPr>
        <a:blipFill dpi="0" rotWithShape="1">
          <a:blip xmlns:r="http://schemas.openxmlformats.org/officeDocument/2006/relationships" r:embed="rId2"/>
          <a:srcRect/>
          <a:stretch>
            <a:fillRect l="20754" t="24559" r="20754" b="24559"/>
          </a:stretch>
        </a:blipFill>
      </dgm:spPr>
      <dgm:t>
        <a:bodyPr/>
        <a:lstStyle/>
        <a:p>
          <a:endParaRPr lang="en-US"/>
        </a:p>
      </dgm:t>
    </dgm:pt>
    <dgm:pt modelId="{ADFEEF55-D5B4-4ECC-B291-1910381E0525}">
      <dgm:prSet phldrT="[Text]"/>
      <dgm:spPr/>
      <dgm:t>
        <a:bodyPr/>
        <a:lstStyle/>
        <a:p>
          <a:r>
            <a:rPr lang="pl-PL" dirty="0" err="1"/>
            <a:t>Theory</a:t>
          </a:r>
          <a:r>
            <a:rPr lang="pl-PL" dirty="0"/>
            <a:t> of </a:t>
          </a:r>
          <a:r>
            <a:rPr lang="pl-PL" dirty="0" err="1"/>
            <a:t>constraints</a:t>
          </a:r>
          <a:endParaRPr lang="en-US" dirty="0"/>
        </a:p>
      </dgm:t>
    </dgm:pt>
    <dgm:pt modelId="{7488EECA-90BB-4901-AC7C-1838946B026B}" type="parTrans" cxnId="{5DA0CC9B-3B93-4C97-93B3-EC00AA6CE370}">
      <dgm:prSet/>
      <dgm:spPr/>
      <dgm:t>
        <a:bodyPr/>
        <a:lstStyle/>
        <a:p>
          <a:endParaRPr lang="en-US"/>
        </a:p>
      </dgm:t>
    </dgm:pt>
    <dgm:pt modelId="{ACA283EB-A23A-4401-A52F-0FFE801F68DD}" type="sibTrans" cxnId="{5DA0CC9B-3B93-4C97-93B3-EC00AA6CE370}">
      <dgm:prSet/>
      <dgm:spPr>
        <a:blipFill dpi="0" rotWithShape="1">
          <a:blip xmlns:r="http://schemas.openxmlformats.org/officeDocument/2006/relationships" r:embed="rId3"/>
          <a:srcRect/>
          <a:stretch>
            <a:fillRect l="9031" t="26136" r="9031" b="26136"/>
          </a:stretch>
        </a:blipFill>
      </dgm:spPr>
      <dgm:t>
        <a:bodyPr/>
        <a:lstStyle/>
        <a:p>
          <a:endParaRPr lang="en-US"/>
        </a:p>
      </dgm:t>
    </dgm:pt>
    <dgm:pt modelId="{C380C336-F870-49A8-928C-C65F71CC0A8D}">
      <dgm:prSet phldrT="[Text]"/>
      <dgm:spPr/>
      <dgm:t>
        <a:bodyPr/>
        <a:lstStyle/>
        <a:p>
          <a:r>
            <a:rPr lang="pl-PL" dirty="0"/>
            <a:t>Technology</a:t>
          </a:r>
          <a:endParaRPr lang="en-US" dirty="0"/>
        </a:p>
      </dgm:t>
    </dgm:pt>
    <dgm:pt modelId="{A9468A07-4D7D-458A-A46B-FFBC94F3F6D9}" type="parTrans" cxnId="{EE9EC98F-CEF3-4CBB-B80E-3D58F9F6A208}">
      <dgm:prSet/>
      <dgm:spPr/>
      <dgm:t>
        <a:bodyPr/>
        <a:lstStyle/>
        <a:p>
          <a:endParaRPr lang="en-US"/>
        </a:p>
      </dgm:t>
    </dgm:pt>
    <dgm:pt modelId="{A9123DFE-A0C7-4F0F-8797-DFADD939A30C}" type="sibTrans" cxnId="{EE9EC98F-CEF3-4CBB-B80E-3D58F9F6A208}">
      <dgm:prSet/>
      <dgm:spPr>
        <a:blipFill dpi="0" rotWithShape="1">
          <a:blip xmlns:r="http://schemas.openxmlformats.org/officeDocument/2006/relationships" r:embed="rId4"/>
          <a:srcRect/>
          <a:stretch>
            <a:fillRect l="15504" t="9813" r="15504" b="9813"/>
          </a:stretch>
        </a:blipFill>
      </dgm:spPr>
      <dgm:t>
        <a:bodyPr/>
        <a:lstStyle/>
        <a:p>
          <a:endParaRPr lang="en-US"/>
        </a:p>
      </dgm:t>
    </dgm:pt>
    <dgm:pt modelId="{D4A98438-F2C2-4867-85BF-A9E3932FE93D}" type="pres">
      <dgm:prSet presAssocID="{C42070C7-9177-4ECD-B61E-C2E51020596E}" presName="Name0" presStyleCnt="0">
        <dgm:presLayoutVars>
          <dgm:chMax val="21"/>
          <dgm:chPref val="21"/>
        </dgm:presLayoutVars>
      </dgm:prSet>
      <dgm:spPr/>
    </dgm:pt>
    <dgm:pt modelId="{A89CED77-393F-4763-80D6-CF1868683D5D}" type="pres">
      <dgm:prSet presAssocID="{47201316-5D4C-4AF9-915E-598812A86F20}" presName="text1" presStyleCnt="0"/>
      <dgm:spPr/>
    </dgm:pt>
    <dgm:pt modelId="{516E6639-8F94-4FE1-83C6-AC403BA8B6E2}" type="pres">
      <dgm:prSet presAssocID="{47201316-5D4C-4AF9-915E-598812A86F20}" presName="textRepeatNode" presStyleLbl="alignNode1" presStyleIdx="0" presStyleCnt="4">
        <dgm:presLayoutVars>
          <dgm:chMax val="0"/>
          <dgm:chPref val="0"/>
          <dgm:bulletEnabled val="1"/>
        </dgm:presLayoutVars>
      </dgm:prSet>
      <dgm:spPr/>
    </dgm:pt>
    <dgm:pt modelId="{C8897797-848B-4EAE-A0FE-BC9D880747EC}" type="pres">
      <dgm:prSet presAssocID="{47201316-5D4C-4AF9-915E-598812A86F20}" presName="textaccent1" presStyleCnt="0"/>
      <dgm:spPr/>
    </dgm:pt>
    <dgm:pt modelId="{3DE73DC2-B992-4445-99BB-BDE8D274CCEB}" type="pres">
      <dgm:prSet presAssocID="{47201316-5D4C-4AF9-915E-598812A86F20}" presName="accentRepeatNode" presStyleLbl="solidAlignAcc1" presStyleIdx="0" presStyleCnt="8"/>
      <dgm:spPr/>
    </dgm:pt>
    <dgm:pt modelId="{389654A8-FBF1-4B66-A698-CC793376E34C}" type="pres">
      <dgm:prSet presAssocID="{4538BD51-DBD6-426F-B5D3-4888366D9898}" presName="image1" presStyleCnt="0"/>
      <dgm:spPr/>
    </dgm:pt>
    <dgm:pt modelId="{535185B6-596F-4D98-96DF-CB3D65F3CAF4}" type="pres">
      <dgm:prSet presAssocID="{4538BD51-DBD6-426F-B5D3-4888366D9898}" presName="imageRepeatNode" presStyleLbl="alignAcc1" presStyleIdx="0" presStyleCnt="4"/>
      <dgm:spPr/>
    </dgm:pt>
    <dgm:pt modelId="{819B9B9D-92E2-45D8-9A3E-2A60B428F748}" type="pres">
      <dgm:prSet presAssocID="{4538BD51-DBD6-426F-B5D3-4888366D9898}" presName="imageaccent1" presStyleCnt="0"/>
      <dgm:spPr/>
    </dgm:pt>
    <dgm:pt modelId="{2B6D4CDC-B4C6-4572-837E-68BC0AA13BED}" type="pres">
      <dgm:prSet presAssocID="{4538BD51-DBD6-426F-B5D3-4888366D9898}" presName="accentRepeatNode" presStyleLbl="solidAlignAcc1" presStyleIdx="1" presStyleCnt="8"/>
      <dgm:spPr/>
    </dgm:pt>
    <dgm:pt modelId="{4B644B5B-FF4F-4CD2-B6F5-B814F6A50662}" type="pres">
      <dgm:prSet presAssocID="{C380C336-F870-49A8-928C-C65F71CC0A8D}" presName="text2" presStyleCnt="0"/>
      <dgm:spPr/>
    </dgm:pt>
    <dgm:pt modelId="{5FE84994-9F6E-472E-8625-B2DB9FF62AD6}" type="pres">
      <dgm:prSet presAssocID="{C380C336-F870-49A8-928C-C65F71CC0A8D}" presName="textRepeatNode" presStyleLbl="alignNode1" presStyleIdx="1" presStyleCnt="4">
        <dgm:presLayoutVars>
          <dgm:chMax val="0"/>
          <dgm:chPref val="0"/>
          <dgm:bulletEnabled val="1"/>
        </dgm:presLayoutVars>
      </dgm:prSet>
      <dgm:spPr/>
    </dgm:pt>
    <dgm:pt modelId="{ED548510-2ADF-4663-8DEE-AFF6CF1CB003}" type="pres">
      <dgm:prSet presAssocID="{C380C336-F870-49A8-928C-C65F71CC0A8D}" presName="textaccent2" presStyleCnt="0"/>
      <dgm:spPr/>
    </dgm:pt>
    <dgm:pt modelId="{06F5415F-F1B2-415A-84CD-93ADB8DAF583}" type="pres">
      <dgm:prSet presAssocID="{C380C336-F870-49A8-928C-C65F71CC0A8D}" presName="accentRepeatNode" presStyleLbl="solidAlignAcc1" presStyleIdx="2" presStyleCnt="8"/>
      <dgm:spPr/>
    </dgm:pt>
    <dgm:pt modelId="{F1517FBF-F74D-4C2C-B225-E1F835686F2E}" type="pres">
      <dgm:prSet presAssocID="{A9123DFE-A0C7-4F0F-8797-DFADD939A30C}" presName="image2" presStyleCnt="0"/>
      <dgm:spPr/>
    </dgm:pt>
    <dgm:pt modelId="{3EF9E72C-9DE6-4F76-91B5-1FA92835AC13}" type="pres">
      <dgm:prSet presAssocID="{A9123DFE-A0C7-4F0F-8797-DFADD939A30C}" presName="imageRepeatNode" presStyleLbl="alignAcc1" presStyleIdx="1" presStyleCnt="4"/>
      <dgm:spPr/>
    </dgm:pt>
    <dgm:pt modelId="{612A7427-1C16-4060-8E4D-8C36ADBBDAB0}" type="pres">
      <dgm:prSet presAssocID="{A9123DFE-A0C7-4F0F-8797-DFADD939A30C}" presName="imageaccent2" presStyleCnt="0"/>
      <dgm:spPr/>
    </dgm:pt>
    <dgm:pt modelId="{6774F9CD-655E-42D0-AD0D-FD0D0E26FFD6}" type="pres">
      <dgm:prSet presAssocID="{A9123DFE-A0C7-4F0F-8797-DFADD939A30C}" presName="accentRepeatNode" presStyleLbl="solidAlignAcc1" presStyleIdx="3" presStyleCnt="8"/>
      <dgm:spPr/>
    </dgm:pt>
    <dgm:pt modelId="{D9141270-8E27-499E-841B-B917A011CDFB}" type="pres">
      <dgm:prSet presAssocID="{54D3A09C-A07D-41E9-AC99-5FA0AA249B60}" presName="text3" presStyleCnt="0"/>
      <dgm:spPr/>
    </dgm:pt>
    <dgm:pt modelId="{01B9AD05-106D-4BBB-B945-CEA659428A16}" type="pres">
      <dgm:prSet presAssocID="{54D3A09C-A07D-41E9-AC99-5FA0AA249B60}" presName="textRepeatNode" presStyleLbl="alignNode1" presStyleIdx="2" presStyleCnt="4">
        <dgm:presLayoutVars>
          <dgm:chMax val="0"/>
          <dgm:chPref val="0"/>
          <dgm:bulletEnabled val="1"/>
        </dgm:presLayoutVars>
      </dgm:prSet>
      <dgm:spPr/>
    </dgm:pt>
    <dgm:pt modelId="{DF668F0D-FD24-4E22-9A8B-13603C78A421}" type="pres">
      <dgm:prSet presAssocID="{54D3A09C-A07D-41E9-AC99-5FA0AA249B60}" presName="textaccent3" presStyleCnt="0"/>
      <dgm:spPr/>
    </dgm:pt>
    <dgm:pt modelId="{58577A36-53AE-475D-9FE3-3B54B6CF377A}" type="pres">
      <dgm:prSet presAssocID="{54D3A09C-A07D-41E9-AC99-5FA0AA249B60}" presName="accentRepeatNode" presStyleLbl="solidAlignAcc1" presStyleIdx="4" presStyleCnt="8"/>
      <dgm:spPr/>
    </dgm:pt>
    <dgm:pt modelId="{9C402AB9-6E6B-45EF-9E48-2B0D32BA34CA}" type="pres">
      <dgm:prSet presAssocID="{548F0F8C-3A59-4A57-AE74-FC24EFB98209}" presName="image3" presStyleCnt="0"/>
      <dgm:spPr/>
    </dgm:pt>
    <dgm:pt modelId="{58F133DD-4A75-42F4-80D8-CD0E636DF649}" type="pres">
      <dgm:prSet presAssocID="{548F0F8C-3A59-4A57-AE74-FC24EFB98209}" presName="imageRepeatNode" presStyleLbl="alignAcc1" presStyleIdx="2" presStyleCnt="4"/>
      <dgm:spPr/>
    </dgm:pt>
    <dgm:pt modelId="{F1DED76B-EDC0-43AE-A91F-6DDCF5B22857}" type="pres">
      <dgm:prSet presAssocID="{548F0F8C-3A59-4A57-AE74-FC24EFB98209}" presName="imageaccent3" presStyleCnt="0"/>
      <dgm:spPr/>
    </dgm:pt>
    <dgm:pt modelId="{0936B916-86B8-4BDF-984A-46D007020CF2}" type="pres">
      <dgm:prSet presAssocID="{548F0F8C-3A59-4A57-AE74-FC24EFB98209}" presName="accentRepeatNode" presStyleLbl="solidAlignAcc1" presStyleIdx="5" presStyleCnt="8"/>
      <dgm:spPr/>
    </dgm:pt>
    <dgm:pt modelId="{EF113569-9AD5-4477-B55A-82920A641CFD}" type="pres">
      <dgm:prSet presAssocID="{ADFEEF55-D5B4-4ECC-B291-1910381E0525}" presName="text4" presStyleCnt="0"/>
      <dgm:spPr/>
    </dgm:pt>
    <dgm:pt modelId="{8B864A2F-7857-4DE9-AB5F-60EC0559BF0B}" type="pres">
      <dgm:prSet presAssocID="{ADFEEF55-D5B4-4ECC-B291-1910381E0525}" presName="textRepeatNode" presStyleLbl="alignNode1" presStyleIdx="3" presStyleCnt="4">
        <dgm:presLayoutVars>
          <dgm:chMax val="0"/>
          <dgm:chPref val="0"/>
          <dgm:bulletEnabled val="1"/>
        </dgm:presLayoutVars>
      </dgm:prSet>
      <dgm:spPr/>
    </dgm:pt>
    <dgm:pt modelId="{146AE241-8C20-4A5C-8F01-DC79913DB31F}" type="pres">
      <dgm:prSet presAssocID="{ADFEEF55-D5B4-4ECC-B291-1910381E0525}" presName="textaccent4" presStyleCnt="0"/>
      <dgm:spPr/>
    </dgm:pt>
    <dgm:pt modelId="{749C9133-9CDB-407B-A1D8-548225805248}" type="pres">
      <dgm:prSet presAssocID="{ADFEEF55-D5B4-4ECC-B291-1910381E0525}" presName="accentRepeatNode" presStyleLbl="solidAlignAcc1" presStyleIdx="6" presStyleCnt="8"/>
      <dgm:spPr/>
    </dgm:pt>
    <dgm:pt modelId="{CAA1AA1D-7B90-49CC-8909-BC521C2945DA}" type="pres">
      <dgm:prSet presAssocID="{ACA283EB-A23A-4401-A52F-0FFE801F68DD}" presName="image4" presStyleCnt="0"/>
      <dgm:spPr/>
    </dgm:pt>
    <dgm:pt modelId="{4A1C9C2F-47B2-485C-9BCB-EBB203CA2419}" type="pres">
      <dgm:prSet presAssocID="{ACA283EB-A23A-4401-A52F-0FFE801F68DD}" presName="imageRepeatNode" presStyleLbl="alignAcc1" presStyleIdx="3" presStyleCnt="4"/>
      <dgm:spPr/>
    </dgm:pt>
    <dgm:pt modelId="{B370DFEB-68A9-4F9C-9C0F-4C5AC504D971}" type="pres">
      <dgm:prSet presAssocID="{ACA283EB-A23A-4401-A52F-0FFE801F68DD}" presName="imageaccent4" presStyleCnt="0"/>
      <dgm:spPr/>
    </dgm:pt>
    <dgm:pt modelId="{7EB51555-F8EF-4BB6-989E-9AAFE57C7BCC}" type="pres">
      <dgm:prSet presAssocID="{ACA283EB-A23A-4401-A52F-0FFE801F68DD}" presName="accentRepeatNode" presStyleLbl="solidAlignAcc1" presStyleIdx="7" presStyleCnt="8"/>
      <dgm:spPr/>
    </dgm:pt>
  </dgm:ptLst>
  <dgm:cxnLst>
    <dgm:cxn modelId="{BBBD3C1B-B9AC-42EA-B1C5-5358195E3507}" type="presOf" srcId="{ACA283EB-A23A-4401-A52F-0FFE801F68DD}" destId="{4A1C9C2F-47B2-485C-9BCB-EBB203CA2419}" srcOrd="0" destOrd="0" presId="urn:microsoft.com/office/officeart/2008/layout/HexagonCluster"/>
    <dgm:cxn modelId="{4FBA035B-637D-42BF-9C47-A35A15F52A52}" srcId="{C42070C7-9177-4ECD-B61E-C2E51020596E}" destId="{54D3A09C-A07D-41E9-AC99-5FA0AA249B60}" srcOrd="2" destOrd="0" parTransId="{CE3AC312-BCA0-4EF2-94CC-91A4BC57E5D5}" sibTransId="{548F0F8C-3A59-4A57-AE74-FC24EFB98209}"/>
    <dgm:cxn modelId="{F2797464-CF96-45F9-A1EB-D46C0FA96F15}" type="presOf" srcId="{4538BD51-DBD6-426F-B5D3-4888366D9898}" destId="{535185B6-596F-4D98-96DF-CB3D65F3CAF4}" srcOrd="0" destOrd="0" presId="urn:microsoft.com/office/officeart/2008/layout/HexagonCluster"/>
    <dgm:cxn modelId="{EB0A1E83-E74E-4D5D-B4D6-DA26A5E8F5BA}" type="presOf" srcId="{54D3A09C-A07D-41E9-AC99-5FA0AA249B60}" destId="{01B9AD05-106D-4BBB-B945-CEA659428A16}" srcOrd="0" destOrd="0" presId="urn:microsoft.com/office/officeart/2008/layout/HexagonCluster"/>
    <dgm:cxn modelId="{2658CF88-AC3C-45D4-980D-B32E45FEF87A}" type="presOf" srcId="{47201316-5D4C-4AF9-915E-598812A86F20}" destId="{516E6639-8F94-4FE1-83C6-AC403BA8B6E2}" srcOrd="0" destOrd="0" presId="urn:microsoft.com/office/officeart/2008/layout/HexagonCluster"/>
    <dgm:cxn modelId="{47D5948A-A6BD-45E3-863B-F5F9DBDA2A37}" type="presOf" srcId="{548F0F8C-3A59-4A57-AE74-FC24EFB98209}" destId="{58F133DD-4A75-42F4-80D8-CD0E636DF649}" srcOrd="0" destOrd="0" presId="urn:microsoft.com/office/officeart/2008/layout/HexagonCluster"/>
    <dgm:cxn modelId="{E810BB8D-1A18-4E9B-B643-20CC13671C44}" type="presOf" srcId="{A9123DFE-A0C7-4F0F-8797-DFADD939A30C}" destId="{3EF9E72C-9DE6-4F76-91B5-1FA92835AC13}" srcOrd="0" destOrd="0" presId="urn:microsoft.com/office/officeart/2008/layout/HexagonCluster"/>
    <dgm:cxn modelId="{EE9EC98F-CEF3-4CBB-B80E-3D58F9F6A208}" srcId="{C42070C7-9177-4ECD-B61E-C2E51020596E}" destId="{C380C336-F870-49A8-928C-C65F71CC0A8D}" srcOrd="1" destOrd="0" parTransId="{A9468A07-4D7D-458A-A46B-FFBC94F3F6D9}" sibTransId="{A9123DFE-A0C7-4F0F-8797-DFADD939A30C}"/>
    <dgm:cxn modelId="{DD9F269A-2256-458A-AEC5-B546AF67BCF3}" srcId="{C42070C7-9177-4ECD-B61E-C2E51020596E}" destId="{47201316-5D4C-4AF9-915E-598812A86F20}" srcOrd="0" destOrd="0" parTransId="{8847984B-EE8E-4E8A-83D5-314F0748A6AA}" sibTransId="{4538BD51-DBD6-426F-B5D3-4888366D9898}"/>
    <dgm:cxn modelId="{5DA0CC9B-3B93-4C97-93B3-EC00AA6CE370}" srcId="{C42070C7-9177-4ECD-B61E-C2E51020596E}" destId="{ADFEEF55-D5B4-4ECC-B291-1910381E0525}" srcOrd="3" destOrd="0" parTransId="{7488EECA-90BB-4901-AC7C-1838946B026B}" sibTransId="{ACA283EB-A23A-4401-A52F-0FFE801F68DD}"/>
    <dgm:cxn modelId="{0A56B3B6-721D-41C5-92FA-6508B75C1B53}" type="presOf" srcId="{ADFEEF55-D5B4-4ECC-B291-1910381E0525}" destId="{8B864A2F-7857-4DE9-AB5F-60EC0559BF0B}" srcOrd="0" destOrd="0" presId="urn:microsoft.com/office/officeart/2008/layout/HexagonCluster"/>
    <dgm:cxn modelId="{B4CA9BD4-439B-4E45-922C-B632584D8194}" type="presOf" srcId="{C42070C7-9177-4ECD-B61E-C2E51020596E}" destId="{D4A98438-F2C2-4867-85BF-A9E3932FE93D}" srcOrd="0" destOrd="0" presId="urn:microsoft.com/office/officeart/2008/layout/HexagonCluster"/>
    <dgm:cxn modelId="{C5B513DC-8ABB-42C5-97DC-45B83AC52297}" type="presOf" srcId="{C380C336-F870-49A8-928C-C65F71CC0A8D}" destId="{5FE84994-9F6E-472E-8625-B2DB9FF62AD6}" srcOrd="0" destOrd="0" presId="urn:microsoft.com/office/officeart/2008/layout/HexagonCluster"/>
    <dgm:cxn modelId="{49AE709D-10CF-4C48-89AA-7BABC8968707}" type="presParOf" srcId="{D4A98438-F2C2-4867-85BF-A9E3932FE93D}" destId="{A89CED77-393F-4763-80D6-CF1868683D5D}" srcOrd="0" destOrd="0" presId="urn:microsoft.com/office/officeart/2008/layout/HexagonCluster"/>
    <dgm:cxn modelId="{A511C012-9516-4775-9670-2AE058FD7E35}" type="presParOf" srcId="{A89CED77-393F-4763-80D6-CF1868683D5D}" destId="{516E6639-8F94-4FE1-83C6-AC403BA8B6E2}" srcOrd="0" destOrd="0" presId="urn:microsoft.com/office/officeart/2008/layout/HexagonCluster"/>
    <dgm:cxn modelId="{CF52FC25-8521-4571-ABEA-D25CCEF7DCC0}" type="presParOf" srcId="{D4A98438-F2C2-4867-85BF-A9E3932FE93D}" destId="{C8897797-848B-4EAE-A0FE-BC9D880747EC}" srcOrd="1" destOrd="0" presId="urn:microsoft.com/office/officeart/2008/layout/HexagonCluster"/>
    <dgm:cxn modelId="{EF2A4325-D261-493E-A7A0-D4F24A34DA97}" type="presParOf" srcId="{C8897797-848B-4EAE-A0FE-BC9D880747EC}" destId="{3DE73DC2-B992-4445-99BB-BDE8D274CCEB}" srcOrd="0" destOrd="0" presId="urn:microsoft.com/office/officeart/2008/layout/HexagonCluster"/>
    <dgm:cxn modelId="{66666CA7-76AC-44E8-8CDD-736C0B547F72}" type="presParOf" srcId="{D4A98438-F2C2-4867-85BF-A9E3932FE93D}" destId="{389654A8-FBF1-4B66-A698-CC793376E34C}" srcOrd="2" destOrd="0" presId="urn:microsoft.com/office/officeart/2008/layout/HexagonCluster"/>
    <dgm:cxn modelId="{EF872701-778D-46D2-80C7-69E2C11D2D71}" type="presParOf" srcId="{389654A8-FBF1-4B66-A698-CC793376E34C}" destId="{535185B6-596F-4D98-96DF-CB3D65F3CAF4}" srcOrd="0" destOrd="0" presId="urn:microsoft.com/office/officeart/2008/layout/HexagonCluster"/>
    <dgm:cxn modelId="{F48A2E7D-EE89-4454-BA70-0DBAD9EE9EBE}" type="presParOf" srcId="{D4A98438-F2C2-4867-85BF-A9E3932FE93D}" destId="{819B9B9D-92E2-45D8-9A3E-2A60B428F748}" srcOrd="3" destOrd="0" presId="urn:microsoft.com/office/officeart/2008/layout/HexagonCluster"/>
    <dgm:cxn modelId="{41483874-AAA6-4DC9-80BE-A67D45C08753}" type="presParOf" srcId="{819B9B9D-92E2-45D8-9A3E-2A60B428F748}" destId="{2B6D4CDC-B4C6-4572-837E-68BC0AA13BED}" srcOrd="0" destOrd="0" presId="urn:microsoft.com/office/officeart/2008/layout/HexagonCluster"/>
    <dgm:cxn modelId="{8A8E88E9-0734-45BC-9D30-AAE9E3E5AD98}" type="presParOf" srcId="{D4A98438-F2C2-4867-85BF-A9E3932FE93D}" destId="{4B644B5B-FF4F-4CD2-B6F5-B814F6A50662}" srcOrd="4" destOrd="0" presId="urn:microsoft.com/office/officeart/2008/layout/HexagonCluster"/>
    <dgm:cxn modelId="{29B844F3-80E6-423E-A9D4-26408C3952A1}" type="presParOf" srcId="{4B644B5B-FF4F-4CD2-B6F5-B814F6A50662}" destId="{5FE84994-9F6E-472E-8625-B2DB9FF62AD6}" srcOrd="0" destOrd="0" presId="urn:microsoft.com/office/officeart/2008/layout/HexagonCluster"/>
    <dgm:cxn modelId="{18C4CCEF-CF6B-4D56-B978-B36954B3965D}" type="presParOf" srcId="{D4A98438-F2C2-4867-85BF-A9E3932FE93D}" destId="{ED548510-2ADF-4663-8DEE-AFF6CF1CB003}" srcOrd="5" destOrd="0" presId="urn:microsoft.com/office/officeart/2008/layout/HexagonCluster"/>
    <dgm:cxn modelId="{8181C7A2-29DB-48A1-AFEC-411A577DAA92}" type="presParOf" srcId="{ED548510-2ADF-4663-8DEE-AFF6CF1CB003}" destId="{06F5415F-F1B2-415A-84CD-93ADB8DAF583}" srcOrd="0" destOrd="0" presId="urn:microsoft.com/office/officeart/2008/layout/HexagonCluster"/>
    <dgm:cxn modelId="{D20FB902-BBFF-4020-9130-6F9BE4EC565B}" type="presParOf" srcId="{D4A98438-F2C2-4867-85BF-A9E3932FE93D}" destId="{F1517FBF-F74D-4C2C-B225-E1F835686F2E}" srcOrd="6" destOrd="0" presId="urn:microsoft.com/office/officeart/2008/layout/HexagonCluster"/>
    <dgm:cxn modelId="{2D0839C5-04E1-4236-B5FC-CC52AF1984E1}" type="presParOf" srcId="{F1517FBF-F74D-4C2C-B225-E1F835686F2E}" destId="{3EF9E72C-9DE6-4F76-91B5-1FA92835AC13}" srcOrd="0" destOrd="0" presId="urn:microsoft.com/office/officeart/2008/layout/HexagonCluster"/>
    <dgm:cxn modelId="{5DB27726-9C29-45EF-AE35-B837F3CC3874}" type="presParOf" srcId="{D4A98438-F2C2-4867-85BF-A9E3932FE93D}" destId="{612A7427-1C16-4060-8E4D-8C36ADBBDAB0}" srcOrd="7" destOrd="0" presId="urn:microsoft.com/office/officeart/2008/layout/HexagonCluster"/>
    <dgm:cxn modelId="{F230C2F8-B501-4582-B609-10FD8736178E}" type="presParOf" srcId="{612A7427-1C16-4060-8E4D-8C36ADBBDAB0}" destId="{6774F9CD-655E-42D0-AD0D-FD0D0E26FFD6}" srcOrd="0" destOrd="0" presId="urn:microsoft.com/office/officeart/2008/layout/HexagonCluster"/>
    <dgm:cxn modelId="{CA68A578-FB8F-46E2-9BBD-1E17C91C677E}" type="presParOf" srcId="{D4A98438-F2C2-4867-85BF-A9E3932FE93D}" destId="{D9141270-8E27-499E-841B-B917A011CDFB}" srcOrd="8" destOrd="0" presId="urn:microsoft.com/office/officeart/2008/layout/HexagonCluster"/>
    <dgm:cxn modelId="{2DF0ED68-3BBA-4710-8A0D-CC762B13A053}" type="presParOf" srcId="{D9141270-8E27-499E-841B-B917A011CDFB}" destId="{01B9AD05-106D-4BBB-B945-CEA659428A16}" srcOrd="0" destOrd="0" presId="urn:microsoft.com/office/officeart/2008/layout/HexagonCluster"/>
    <dgm:cxn modelId="{1E3E5D76-2DAA-470F-BD23-BF339D7279BE}" type="presParOf" srcId="{D4A98438-F2C2-4867-85BF-A9E3932FE93D}" destId="{DF668F0D-FD24-4E22-9A8B-13603C78A421}" srcOrd="9" destOrd="0" presId="urn:microsoft.com/office/officeart/2008/layout/HexagonCluster"/>
    <dgm:cxn modelId="{2AFFAE4C-3668-4838-96BA-1794661C584D}" type="presParOf" srcId="{DF668F0D-FD24-4E22-9A8B-13603C78A421}" destId="{58577A36-53AE-475D-9FE3-3B54B6CF377A}" srcOrd="0" destOrd="0" presId="urn:microsoft.com/office/officeart/2008/layout/HexagonCluster"/>
    <dgm:cxn modelId="{160D874D-C482-4B86-8993-F13F80223C64}" type="presParOf" srcId="{D4A98438-F2C2-4867-85BF-A9E3932FE93D}" destId="{9C402AB9-6E6B-45EF-9E48-2B0D32BA34CA}" srcOrd="10" destOrd="0" presId="urn:microsoft.com/office/officeart/2008/layout/HexagonCluster"/>
    <dgm:cxn modelId="{CAD52F5C-CB83-49F4-8A1A-6689A7C5C2F7}" type="presParOf" srcId="{9C402AB9-6E6B-45EF-9E48-2B0D32BA34CA}" destId="{58F133DD-4A75-42F4-80D8-CD0E636DF649}" srcOrd="0" destOrd="0" presId="urn:microsoft.com/office/officeart/2008/layout/HexagonCluster"/>
    <dgm:cxn modelId="{445FD367-1694-40EF-8819-963D127075DB}" type="presParOf" srcId="{D4A98438-F2C2-4867-85BF-A9E3932FE93D}" destId="{F1DED76B-EDC0-43AE-A91F-6DDCF5B22857}" srcOrd="11" destOrd="0" presId="urn:microsoft.com/office/officeart/2008/layout/HexagonCluster"/>
    <dgm:cxn modelId="{885740E4-64A1-4DE3-A87D-C566816510C1}" type="presParOf" srcId="{F1DED76B-EDC0-43AE-A91F-6DDCF5B22857}" destId="{0936B916-86B8-4BDF-984A-46D007020CF2}" srcOrd="0" destOrd="0" presId="urn:microsoft.com/office/officeart/2008/layout/HexagonCluster"/>
    <dgm:cxn modelId="{8AC66E5F-105F-485D-A88A-F1675965723E}" type="presParOf" srcId="{D4A98438-F2C2-4867-85BF-A9E3932FE93D}" destId="{EF113569-9AD5-4477-B55A-82920A641CFD}" srcOrd="12" destOrd="0" presId="urn:microsoft.com/office/officeart/2008/layout/HexagonCluster"/>
    <dgm:cxn modelId="{FD22577A-EA2B-4738-AA3D-EA30BBE3B044}" type="presParOf" srcId="{EF113569-9AD5-4477-B55A-82920A641CFD}" destId="{8B864A2F-7857-4DE9-AB5F-60EC0559BF0B}" srcOrd="0" destOrd="0" presId="urn:microsoft.com/office/officeart/2008/layout/HexagonCluster"/>
    <dgm:cxn modelId="{75AD0BE0-220A-4359-A5CD-369BA0797798}" type="presParOf" srcId="{D4A98438-F2C2-4867-85BF-A9E3932FE93D}" destId="{146AE241-8C20-4A5C-8F01-DC79913DB31F}" srcOrd="13" destOrd="0" presId="urn:microsoft.com/office/officeart/2008/layout/HexagonCluster"/>
    <dgm:cxn modelId="{DB2D6F6F-8636-435F-BE19-9F947FEF6B42}" type="presParOf" srcId="{146AE241-8C20-4A5C-8F01-DC79913DB31F}" destId="{749C9133-9CDB-407B-A1D8-548225805248}" srcOrd="0" destOrd="0" presId="urn:microsoft.com/office/officeart/2008/layout/HexagonCluster"/>
    <dgm:cxn modelId="{39B7BE86-0F1F-42D4-B7D6-9FA2955B571E}" type="presParOf" srcId="{D4A98438-F2C2-4867-85BF-A9E3932FE93D}" destId="{CAA1AA1D-7B90-49CC-8909-BC521C2945DA}" srcOrd="14" destOrd="0" presId="urn:microsoft.com/office/officeart/2008/layout/HexagonCluster"/>
    <dgm:cxn modelId="{323E0482-BE3F-4D75-A398-999AA99EBB99}" type="presParOf" srcId="{CAA1AA1D-7B90-49CC-8909-BC521C2945DA}" destId="{4A1C9C2F-47B2-485C-9BCB-EBB203CA2419}" srcOrd="0" destOrd="0" presId="urn:microsoft.com/office/officeart/2008/layout/HexagonCluster"/>
    <dgm:cxn modelId="{690BF758-22A2-4CD9-A11D-FDC2AAD52606}" type="presParOf" srcId="{D4A98438-F2C2-4867-85BF-A9E3932FE93D}" destId="{B370DFEB-68A9-4F9C-9C0F-4C5AC504D971}" srcOrd="15" destOrd="0" presId="urn:microsoft.com/office/officeart/2008/layout/HexagonCluster"/>
    <dgm:cxn modelId="{51B165C3-A20C-4EB7-A4DE-3B422014D478}" type="presParOf" srcId="{B370DFEB-68A9-4F9C-9C0F-4C5AC504D971}" destId="{7EB51555-F8EF-4BB6-989E-9AAFE57C7BCC}"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1167E5-2529-4A4C-9954-D360AE37D3A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DE4BA58C-0089-42C3-8311-67757C2E8EC2}">
      <dgm:prSet phldrT="[Text]"/>
      <dgm:spPr>
        <a:solidFill>
          <a:srgbClr val="33A3FF"/>
        </a:solidFill>
      </dgm:spPr>
      <dgm:t>
        <a:bodyPr/>
        <a:lstStyle/>
        <a:p>
          <a:r>
            <a:rPr lang="en-US" b="1" noProof="0" dirty="0"/>
            <a:t>Forecast: demand, production, inventory, transport</a:t>
          </a:r>
        </a:p>
      </dgm:t>
    </dgm:pt>
    <dgm:pt modelId="{06EB7669-E7C0-4F9A-930D-B17F70424CFC}" type="parTrans" cxnId="{2A0F30E2-1575-47EE-89FC-C4725B3792EF}">
      <dgm:prSet/>
      <dgm:spPr/>
      <dgm:t>
        <a:bodyPr/>
        <a:lstStyle/>
        <a:p>
          <a:endParaRPr lang="en-US">
            <a:solidFill>
              <a:schemeClr val="bg1"/>
            </a:solidFill>
          </a:endParaRPr>
        </a:p>
      </dgm:t>
    </dgm:pt>
    <dgm:pt modelId="{1671B918-276B-4D5F-9A51-E83D02AA6689}" type="sibTrans" cxnId="{2A0F30E2-1575-47EE-89FC-C4725B3792EF}">
      <dgm:prSet/>
      <dgm:spPr/>
      <dgm:t>
        <a:bodyPr/>
        <a:lstStyle/>
        <a:p>
          <a:endParaRPr lang="en-US" b="1">
            <a:solidFill>
              <a:schemeClr val="bg1"/>
            </a:solidFill>
          </a:endParaRPr>
        </a:p>
      </dgm:t>
    </dgm:pt>
    <dgm:pt modelId="{502DEFB8-797A-4C5D-B95E-771B47E6FB97}">
      <dgm:prSet phldrT="[Text]"/>
      <dgm:spPr>
        <a:solidFill>
          <a:srgbClr val="2AD1D1"/>
        </a:solidFill>
      </dgm:spPr>
      <dgm:t>
        <a:bodyPr/>
        <a:lstStyle/>
        <a:p>
          <a:r>
            <a:rPr lang="en-US" b="1" noProof="0" dirty="0"/>
            <a:t>Scheduling: production, transport, workforce</a:t>
          </a:r>
        </a:p>
      </dgm:t>
    </dgm:pt>
    <dgm:pt modelId="{BDB809BD-99C5-4ABC-82EC-FB4A9489471C}" type="parTrans" cxnId="{6F02600B-1356-49C4-8FF2-A15A7585A1FF}">
      <dgm:prSet/>
      <dgm:spPr/>
      <dgm:t>
        <a:bodyPr/>
        <a:lstStyle/>
        <a:p>
          <a:endParaRPr lang="en-US">
            <a:solidFill>
              <a:schemeClr val="bg1"/>
            </a:solidFill>
          </a:endParaRPr>
        </a:p>
      </dgm:t>
    </dgm:pt>
    <dgm:pt modelId="{C4B12B78-4F53-46C0-8520-1B391B60AA21}" type="sibTrans" cxnId="{6F02600B-1356-49C4-8FF2-A15A7585A1FF}">
      <dgm:prSet/>
      <dgm:spPr/>
      <dgm:t>
        <a:bodyPr/>
        <a:lstStyle/>
        <a:p>
          <a:endParaRPr lang="en-US">
            <a:solidFill>
              <a:schemeClr val="bg1"/>
            </a:solidFill>
          </a:endParaRPr>
        </a:p>
      </dgm:t>
    </dgm:pt>
    <dgm:pt modelId="{474DF653-85C0-49F5-9FB8-E161BECD0398}">
      <dgm:prSet phldrT="[Text]"/>
      <dgm:spPr>
        <a:solidFill>
          <a:srgbClr val="15B57B"/>
        </a:solidFill>
      </dgm:spPr>
      <dgm:t>
        <a:bodyPr/>
        <a:lstStyle/>
        <a:p>
          <a:r>
            <a:rPr lang="en-US" b="1" noProof="0" dirty="0"/>
            <a:t>Optimization: inventory, replenishment, pack-size, transport </a:t>
          </a:r>
        </a:p>
      </dgm:t>
    </dgm:pt>
    <dgm:pt modelId="{F707229D-5565-4142-B4B6-A3B626202768}" type="parTrans" cxnId="{E9091F6F-5A2F-4F42-878D-99AD53C62B4C}">
      <dgm:prSet/>
      <dgm:spPr/>
      <dgm:t>
        <a:bodyPr/>
        <a:lstStyle/>
        <a:p>
          <a:endParaRPr lang="en-US">
            <a:solidFill>
              <a:schemeClr val="bg1"/>
            </a:solidFill>
          </a:endParaRPr>
        </a:p>
      </dgm:t>
    </dgm:pt>
    <dgm:pt modelId="{E38ED57A-B4FB-4314-980D-CFC6A99DD366}" type="sibTrans" cxnId="{E9091F6F-5A2F-4F42-878D-99AD53C62B4C}">
      <dgm:prSet/>
      <dgm:spPr/>
      <dgm:t>
        <a:bodyPr/>
        <a:lstStyle/>
        <a:p>
          <a:endParaRPr lang="en-US">
            <a:solidFill>
              <a:schemeClr val="bg1"/>
            </a:solidFill>
          </a:endParaRPr>
        </a:p>
      </dgm:t>
    </dgm:pt>
    <dgm:pt modelId="{6C0CFAC9-A125-44CC-9063-E0ED155B915B}">
      <dgm:prSet phldrT="[Text]"/>
      <dgm:spPr>
        <a:solidFill>
          <a:srgbClr val="9471FF"/>
        </a:solidFill>
      </dgm:spPr>
      <dgm:t>
        <a:bodyPr/>
        <a:lstStyle/>
        <a:p>
          <a:r>
            <a:rPr lang="en-US" b="1" noProof="0" dirty="0"/>
            <a:t>Fraud prevention: invoice, price override</a:t>
          </a:r>
          <a:r>
            <a:rPr lang="en-US" b="1" i="0" noProof="0" dirty="0"/>
            <a:t>, loyalty programs</a:t>
          </a:r>
          <a:endParaRPr lang="en-US" b="1" noProof="0" dirty="0"/>
        </a:p>
      </dgm:t>
    </dgm:pt>
    <dgm:pt modelId="{63DFE034-91A4-4B79-B358-E81949FFA38F}" type="parTrans" cxnId="{050A9D45-0C0D-444F-9C8D-935E4A14ED1E}">
      <dgm:prSet/>
      <dgm:spPr/>
      <dgm:t>
        <a:bodyPr/>
        <a:lstStyle/>
        <a:p>
          <a:endParaRPr lang="en-US"/>
        </a:p>
      </dgm:t>
    </dgm:pt>
    <dgm:pt modelId="{FEE1EA81-5487-4AC4-B7F4-30926C510BDD}" type="sibTrans" cxnId="{050A9D45-0C0D-444F-9C8D-935E4A14ED1E}">
      <dgm:prSet/>
      <dgm:spPr/>
      <dgm:t>
        <a:bodyPr/>
        <a:lstStyle/>
        <a:p>
          <a:endParaRPr lang="en-US"/>
        </a:p>
      </dgm:t>
    </dgm:pt>
    <dgm:pt modelId="{89F3245A-4228-4ECE-817C-4CF86DF36B5B}">
      <dgm:prSet phldrT="[Text]"/>
      <dgm:spPr>
        <a:solidFill>
          <a:srgbClr val="86134F"/>
        </a:solidFill>
      </dgm:spPr>
      <dgm:t>
        <a:bodyPr/>
        <a:lstStyle/>
        <a:p>
          <a:r>
            <a:rPr lang="en-US" b="1" noProof="0" dirty="0"/>
            <a:t>Customer needs: segmentation, prediction, promotion</a:t>
          </a:r>
          <a:r>
            <a:rPr lang="pl-PL" b="1" noProof="0" dirty="0"/>
            <a:t>, </a:t>
          </a:r>
          <a:r>
            <a:rPr lang="pl-PL" b="1" noProof="0" dirty="0" err="1"/>
            <a:t>loyalty</a:t>
          </a:r>
          <a:r>
            <a:rPr lang="en-US" b="1" noProof="0" dirty="0"/>
            <a:t> </a:t>
          </a:r>
        </a:p>
      </dgm:t>
    </dgm:pt>
    <dgm:pt modelId="{CA521D54-C183-4CEE-A146-71B25EFDB059}" type="parTrans" cxnId="{A0B53885-5850-46D3-8339-8D7FF623A900}">
      <dgm:prSet/>
      <dgm:spPr/>
      <dgm:t>
        <a:bodyPr/>
        <a:lstStyle/>
        <a:p>
          <a:endParaRPr lang="en-US"/>
        </a:p>
      </dgm:t>
    </dgm:pt>
    <dgm:pt modelId="{31827E1C-994D-4CC4-9552-A1A4AAC63C70}" type="sibTrans" cxnId="{A0B53885-5850-46D3-8339-8D7FF623A900}">
      <dgm:prSet/>
      <dgm:spPr/>
      <dgm:t>
        <a:bodyPr/>
        <a:lstStyle/>
        <a:p>
          <a:endParaRPr lang="en-US"/>
        </a:p>
      </dgm:t>
    </dgm:pt>
    <dgm:pt modelId="{8D0149FF-81E0-46F9-8E43-F5698F1CE079}" type="pres">
      <dgm:prSet presAssocID="{931167E5-2529-4A4C-9954-D360AE37D3A7}" presName="Name0" presStyleCnt="0">
        <dgm:presLayoutVars>
          <dgm:chMax val="7"/>
          <dgm:chPref val="7"/>
          <dgm:dir/>
        </dgm:presLayoutVars>
      </dgm:prSet>
      <dgm:spPr/>
    </dgm:pt>
    <dgm:pt modelId="{32275B56-5704-4324-B30B-03BBB1D29D5B}" type="pres">
      <dgm:prSet presAssocID="{931167E5-2529-4A4C-9954-D360AE37D3A7}" presName="Name1" presStyleCnt="0"/>
      <dgm:spPr/>
    </dgm:pt>
    <dgm:pt modelId="{1EA7F4E3-08B6-4A4F-8743-D6671B0491AD}" type="pres">
      <dgm:prSet presAssocID="{931167E5-2529-4A4C-9954-D360AE37D3A7}" presName="cycle" presStyleCnt="0"/>
      <dgm:spPr/>
    </dgm:pt>
    <dgm:pt modelId="{29321041-DA3D-4857-9D6B-EDD9FACCB829}" type="pres">
      <dgm:prSet presAssocID="{931167E5-2529-4A4C-9954-D360AE37D3A7}" presName="srcNode" presStyleLbl="node1" presStyleIdx="0" presStyleCnt="5"/>
      <dgm:spPr/>
    </dgm:pt>
    <dgm:pt modelId="{9207E081-FA43-4CED-BE51-0BD07CCA7723}" type="pres">
      <dgm:prSet presAssocID="{931167E5-2529-4A4C-9954-D360AE37D3A7}" presName="conn" presStyleLbl="parChTrans1D2" presStyleIdx="0" presStyleCnt="1"/>
      <dgm:spPr/>
    </dgm:pt>
    <dgm:pt modelId="{E3FE90BF-CDE2-485F-B522-E1C7851FD714}" type="pres">
      <dgm:prSet presAssocID="{931167E5-2529-4A4C-9954-D360AE37D3A7}" presName="extraNode" presStyleLbl="node1" presStyleIdx="0" presStyleCnt="5"/>
      <dgm:spPr/>
    </dgm:pt>
    <dgm:pt modelId="{6B3DD9FE-0EE2-4686-9380-D868AB15E313}" type="pres">
      <dgm:prSet presAssocID="{931167E5-2529-4A4C-9954-D360AE37D3A7}" presName="dstNode" presStyleLbl="node1" presStyleIdx="0" presStyleCnt="5"/>
      <dgm:spPr/>
    </dgm:pt>
    <dgm:pt modelId="{32470314-B084-482A-A190-D0A2247EB0A3}" type="pres">
      <dgm:prSet presAssocID="{DE4BA58C-0089-42C3-8311-67757C2E8EC2}" presName="text_1" presStyleLbl="node1" presStyleIdx="0" presStyleCnt="5">
        <dgm:presLayoutVars>
          <dgm:bulletEnabled val="1"/>
        </dgm:presLayoutVars>
      </dgm:prSet>
      <dgm:spPr/>
    </dgm:pt>
    <dgm:pt modelId="{58B95130-CA5E-4FC6-84B9-048B7DA9E232}" type="pres">
      <dgm:prSet presAssocID="{DE4BA58C-0089-42C3-8311-67757C2E8EC2}" presName="accent_1" presStyleCnt="0"/>
      <dgm:spPr/>
    </dgm:pt>
    <dgm:pt modelId="{1B0C3A2E-9B33-4219-A549-C2AFA653A6AA}" type="pres">
      <dgm:prSet presAssocID="{DE4BA58C-0089-42C3-8311-67757C2E8EC2}" presName="accentRepeatNode" presStyleLbl="solidFgAcc1" presStyleIdx="0" presStyleCnt="5"/>
      <dgm:spPr/>
    </dgm:pt>
    <dgm:pt modelId="{0D137481-5699-4F16-8E16-B9376AA1B710}" type="pres">
      <dgm:prSet presAssocID="{502DEFB8-797A-4C5D-B95E-771B47E6FB97}" presName="text_2" presStyleLbl="node1" presStyleIdx="1" presStyleCnt="5">
        <dgm:presLayoutVars>
          <dgm:bulletEnabled val="1"/>
        </dgm:presLayoutVars>
      </dgm:prSet>
      <dgm:spPr/>
    </dgm:pt>
    <dgm:pt modelId="{1FE0AC2A-3CA2-403C-AD6A-A75DD9FA7D49}" type="pres">
      <dgm:prSet presAssocID="{502DEFB8-797A-4C5D-B95E-771B47E6FB97}" presName="accent_2" presStyleCnt="0"/>
      <dgm:spPr/>
    </dgm:pt>
    <dgm:pt modelId="{A5BD33A0-AE2B-4FD5-BE07-B4C3542D448E}" type="pres">
      <dgm:prSet presAssocID="{502DEFB8-797A-4C5D-B95E-771B47E6FB97}" presName="accentRepeatNode" presStyleLbl="solidFgAcc1" presStyleIdx="1" presStyleCnt="5"/>
      <dgm:spPr/>
    </dgm:pt>
    <dgm:pt modelId="{882E967C-3829-4B56-94E1-10DC44B4346B}" type="pres">
      <dgm:prSet presAssocID="{474DF653-85C0-49F5-9FB8-E161BECD0398}" presName="text_3" presStyleLbl="node1" presStyleIdx="2" presStyleCnt="5">
        <dgm:presLayoutVars>
          <dgm:bulletEnabled val="1"/>
        </dgm:presLayoutVars>
      </dgm:prSet>
      <dgm:spPr/>
    </dgm:pt>
    <dgm:pt modelId="{59CE32C7-BFD7-453A-A906-F31438625300}" type="pres">
      <dgm:prSet presAssocID="{474DF653-85C0-49F5-9FB8-E161BECD0398}" presName="accent_3" presStyleCnt="0"/>
      <dgm:spPr/>
    </dgm:pt>
    <dgm:pt modelId="{4FE41AA6-1F67-43CD-B203-3532F1404B21}" type="pres">
      <dgm:prSet presAssocID="{474DF653-85C0-49F5-9FB8-E161BECD0398}" presName="accentRepeatNode" presStyleLbl="solidFgAcc1" presStyleIdx="2" presStyleCnt="5"/>
      <dgm:spPr/>
    </dgm:pt>
    <dgm:pt modelId="{767B1DC9-3C30-4447-B0B5-02302F38DF01}" type="pres">
      <dgm:prSet presAssocID="{6C0CFAC9-A125-44CC-9063-E0ED155B915B}" presName="text_4" presStyleLbl="node1" presStyleIdx="3" presStyleCnt="5">
        <dgm:presLayoutVars>
          <dgm:bulletEnabled val="1"/>
        </dgm:presLayoutVars>
      </dgm:prSet>
      <dgm:spPr/>
    </dgm:pt>
    <dgm:pt modelId="{40DE529E-EF1B-4066-82F3-5076D355356E}" type="pres">
      <dgm:prSet presAssocID="{6C0CFAC9-A125-44CC-9063-E0ED155B915B}" presName="accent_4" presStyleCnt="0"/>
      <dgm:spPr/>
    </dgm:pt>
    <dgm:pt modelId="{09D02F8D-8D45-40B8-B4FF-5C7F319B2F43}" type="pres">
      <dgm:prSet presAssocID="{6C0CFAC9-A125-44CC-9063-E0ED155B915B}" presName="accentRepeatNode" presStyleLbl="solidFgAcc1" presStyleIdx="3" presStyleCnt="5"/>
      <dgm:spPr/>
    </dgm:pt>
    <dgm:pt modelId="{E400AE8D-E395-42AF-A4EF-1060FFCC2B3B}" type="pres">
      <dgm:prSet presAssocID="{89F3245A-4228-4ECE-817C-4CF86DF36B5B}" presName="text_5" presStyleLbl="node1" presStyleIdx="4" presStyleCnt="5" custAng="0">
        <dgm:presLayoutVars>
          <dgm:bulletEnabled val="1"/>
        </dgm:presLayoutVars>
      </dgm:prSet>
      <dgm:spPr/>
    </dgm:pt>
    <dgm:pt modelId="{D6824552-E132-40FE-86E0-589E6C189E69}" type="pres">
      <dgm:prSet presAssocID="{89F3245A-4228-4ECE-817C-4CF86DF36B5B}" presName="accent_5" presStyleCnt="0"/>
      <dgm:spPr/>
    </dgm:pt>
    <dgm:pt modelId="{D6389A6B-2895-4149-8B41-6FF95E56EDF9}" type="pres">
      <dgm:prSet presAssocID="{89F3245A-4228-4ECE-817C-4CF86DF36B5B}" presName="accentRepeatNode" presStyleLbl="solidFgAcc1" presStyleIdx="4" presStyleCnt="5"/>
      <dgm:spPr/>
    </dgm:pt>
  </dgm:ptLst>
  <dgm:cxnLst>
    <dgm:cxn modelId="{6F02600B-1356-49C4-8FF2-A15A7585A1FF}" srcId="{931167E5-2529-4A4C-9954-D360AE37D3A7}" destId="{502DEFB8-797A-4C5D-B95E-771B47E6FB97}" srcOrd="1" destOrd="0" parTransId="{BDB809BD-99C5-4ABC-82EC-FB4A9489471C}" sibTransId="{C4B12B78-4F53-46C0-8520-1B391B60AA21}"/>
    <dgm:cxn modelId="{85F1880C-A9F1-4359-B1B4-7ED0FF08A1E2}" type="presOf" srcId="{6C0CFAC9-A125-44CC-9063-E0ED155B915B}" destId="{767B1DC9-3C30-4447-B0B5-02302F38DF01}" srcOrd="0" destOrd="0" presId="urn:microsoft.com/office/officeart/2008/layout/VerticalCurvedList"/>
    <dgm:cxn modelId="{7B21A432-E0D4-4390-813B-1E648CCB0110}" type="presOf" srcId="{931167E5-2529-4A4C-9954-D360AE37D3A7}" destId="{8D0149FF-81E0-46F9-8E43-F5698F1CE079}" srcOrd="0" destOrd="0" presId="urn:microsoft.com/office/officeart/2008/layout/VerticalCurvedList"/>
    <dgm:cxn modelId="{050A9D45-0C0D-444F-9C8D-935E4A14ED1E}" srcId="{931167E5-2529-4A4C-9954-D360AE37D3A7}" destId="{6C0CFAC9-A125-44CC-9063-E0ED155B915B}" srcOrd="3" destOrd="0" parTransId="{63DFE034-91A4-4B79-B358-E81949FFA38F}" sibTransId="{FEE1EA81-5487-4AC4-B7F4-30926C510BDD}"/>
    <dgm:cxn modelId="{DC35B145-82AE-42EE-8EA3-68BA1A6A4489}" type="presOf" srcId="{474DF653-85C0-49F5-9FB8-E161BECD0398}" destId="{882E967C-3829-4B56-94E1-10DC44B4346B}" srcOrd="0" destOrd="0" presId="urn:microsoft.com/office/officeart/2008/layout/VerticalCurvedList"/>
    <dgm:cxn modelId="{E9091F6F-5A2F-4F42-878D-99AD53C62B4C}" srcId="{931167E5-2529-4A4C-9954-D360AE37D3A7}" destId="{474DF653-85C0-49F5-9FB8-E161BECD0398}" srcOrd="2" destOrd="0" parTransId="{F707229D-5565-4142-B4B6-A3B626202768}" sibTransId="{E38ED57A-B4FB-4314-980D-CFC6A99DD366}"/>
    <dgm:cxn modelId="{A0B53885-5850-46D3-8339-8D7FF623A900}" srcId="{931167E5-2529-4A4C-9954-D360AE37D3A7}" destId="{89F3245A-4228-4ECE-817C-4CF86DF36B5B}" srcOrd="4" destOrd="0" parTransId="{CA521D54-C183-4CEE-A146-71B25EFDB059}" sibTransId="{31827E1C-994D-4CC4-9552-A1A4AAC63C70}"/>
    <dgm:cxn modelId="{7578418B-39F7-48E7-A494-F36AA58A8314}" type="presOf" srcId="{89F3245A-4228-4ECE-817C-4CF86DF36B5B}" destId="{E400AE8D-E395-42AF-A4EF-1060FFCC2B3B}" srcOrd="0" destOrd="0" presId="urn:microsoft.com/office/officeart/2008/layout/VerticalCurvedList"/>
    <dgm:cxn modelId="{2A0F30E2-1575-47EE-89FC-C4725B3792EF}" srcId="{931167E5-2529-4A4C-9954-D360AE37D3A7}" destId="{DE4BA58C-0089-42C3-8311-67757C2E8EC2}" srcOrd="0" destOrd="0" parTransId="{06EB7669-E7C0-4F9A-930D-B17F70424CFC}" sibTransId="{1671B918-276B-4D5F-9A51-E83D02AA6689}"/>
    <dgm:cxn modelId="{533FE3F4-ADB2-418A-89F0-8CE693EC4A55}" type="presOf" srcId="{502DEFB8-797A-4C5D-B95E-771B47E6FB97}" destId="{0D137481-5699-4F16-8E16-B9376AA1B710}" srcOrd="0" destOrd="0" presId="urn:microsoft.com/office/officeart/2008/layout/VerticalCurvedList"/>
    <dgm:cxn modelId="{005616F8-9727-42DE-B376-E15F2137B133}" type="presOf" srcId="{1671B918-276B-4D5F-9A51-E83D02AA6689}" destId="{9207E081-FA43-4CED-BE51-0BD07CCA7723}" srcOrd="0" destOrd="0" presId="urn:microsoft.com/office/officeart/2008/layout/VerticalCurvedList"/>
    <dgm:cxn modelId="{99707FFB-D1B0-4E3F-A89E-C6C0461CAF95}" type="presOf" srcId="{DE4BA58C-0089-42C3-8311-67757C2E8EC2}" destId="{32470314-B084-482A-A190-D0A2247EB0A3}" srcOrd="0" destOrd="0" presId="urn:microsoft.com/office/officeart/2008/layout/VerticalCurvedList"/>
    <dgm:cxn modelId="{B5B814D3-2A91-468E-A904-99DD2990DD6F}" type="presParOf" srcId="{8D0149FF-81E0-46F9-8E43-F5698F1CE079}" destId="{32275B56-5704-4324-B30B-03BBB1D29D5B}" srcOrd="0" destOrd="0" presId="urn:microsoft.com/office/officeart/2008/layout/VerticalCurvedList"/>
    <dgm:cxn modelId="{873F0202-7799-4123-8A11-1627EC52D440}" type="presParOf" srcId="{32275B56-5704-4324-B30B-03BBB1D29D5B}" destId="{1EA7F4E3-08B6-4A4F-8743-D6671B0491AD}" srcOrd="0" destOrd="0" presId="urn:microsoft.com/office/officeart/2008/layout/VerticalCurvedList"/>
    <dgm:cxn modelId="{68F1900B-197D-4545-BB51-604C87D8D0A3}" type="presParOf" srcId="{1EA7F4E3-08B6-4A4F-8743-D6671B0491AD}" destId="{29321041-DA3D-4857-9D6B-EDD9FACCB829}" srcOrd="0" destOrd="0" presId="urn:microsoft.com/office/officeart/2008/layout/VerticalCurvedList"/>
    <dgm:cxn modelId="{E28D7EE6-81D8-433C-B7F8-03507FBB9B9B}" type="presParOf" srcId="{1EA7F4E3-08B6-4A4F-8743-D6671B0491AD}" destId="{9207E081-FA43-4CED-BE51-0BD07CCA7723}" srcOrd="1" destOrd="0" presId="urn:microsoft.com/office/officeart/2008/layout/VerticalCurvedList"/>
    <dgm:cxn modelId="{0062A377-450E-4AA5-8122-2A0790C64B05}" type="presParOf" srcId="{1EA7F4E3-08B6-4A4F-8743-D6671B0491AD}" destId="{E3FE90BF-CDE2-485F-B522-E1C7851FD714}" srcOrd="2" destOrd="0" presId="urn:microsoft.com/office/officeart/2008/layout/VerticalCurvedList"/>
    <dgm:cxn modelId="{F76233FD-8DD2-46D2-9A17-FEE2A244C5F0}" type="presParOf" srcId="{1EA7F4E3-08B6-4A4F-8743-D6671B0491AD}" destId="{6B3DD9FE-0EE2-4686-9380-D868AB15E313}" srcOrd="3" destOrd="0" presId="urn:microsoft.com/office/officeart/2008/layout/VerticalCurvedList"/>
    <dgm:cxn modelId="{0D5D4D47-1FBA-4989-8121-9755F64B1E1F}" type="presParOf" srcId="{32275B56-5704-4324-B30B-03BBB1D29D5B}" destId="{32470314-B084-482A-A190-D0A2247EB0A3}" srcOrd="1" destOrd="0" presId="urn:microsoft.com/office/officeart/2008/layout/VerticalCurvedList"/>
    <dgm:cxn modelId="{D76D88C8-252C-43CC-A16B-536406C967DF}" type="presParOf" srcId="{32275B56-5704-4324-B30B-03BBB1D29D5B}" destId="{58B95130-CA5E-4FC6-84B9-048B7DA9E232}" srcOrd="2" destOrd="0" presId="urn:microsoft.com/office/officeart/2008/layout/VerticalCurvedList"/>
    <dgm:cxn modelId="{2A4A8453-B8D5-41C4-9FA1-6D0D315DD746}" type="presParOf" srcId="{58B95130-CA5E-4FC6-84B9-048B7DA9E232}" destId="{1B0C3A2E-9B33-4219-A549-C2AFA653A6AA}" srcOrd="0" destOrd="0" presId="urn:microsoft.com/office/officeart/2008/layout/VerticalCurvedList"/>
    <dgm:cxn modelId="{885B8A6E-024F-4C9A-904E-D8A25EE7EFB9}" type="presParOf" srcId="{32275B56-5704-4324-B30B-03BBB1D29D5B}" destId="{0D137481-5699-4F16-8E16-B9376AA1B710}" srcOrd="3" destOrd="0" presId="urn:microsoft.com/office/officeart/2008/layout/VerticalCurvedList"/>
    <dgm:cxn modelId="{B2CD91F6-C2DE-4A83-94C6-B979541F477F}" type="presParOf" srcId="{32275B56-5704-4324-B30B-03BBB1D29D5B}" destId="{1FE0AC2A-3CA2-403C-AD6A-A75DD9FA7D49}" srcOrd="4" destOrd="0" presId="urn:microsoft.com/office/officeart/2008/layout/VerticalCurvedList"/>
    <dgm:cxn modelId="{5488DF33-8FA6-40E4-8C9E-E6BE27D5E44D}" type="presParOf" srcId="{1FE0AC2A-3CA2-403C-AD6A-A75DD9FA7D49}" destId="{A5BD33A0-AE2B-4FD5-BE07-B4C3542D448E}" srcOrd="0" destOrd="0" presId="urn:microsoft.com/office/officeart/2008/layout/VerticalCurvedList"/>
    <dgm:cxn modelId="{9B0953FB-E63D-4C64-9423-689B7EF70DC4}" type="presParOf" srcId="{32275B56-5704-4324-B30B-03BBB1D29D5B}" destId="{882E967C-3829-4B56-94E1-10DC44B4346B}" srcOrd="5" destOrd="0" presId="urn:microsoft.com/office/officeart/2008/layout/VerticalCurvedList"/>
    <dgm:cxn modelId="{631B0CF5-B0BE-4B3F-80AF-81FD7086937A}" type="presParOf" srcId="{32275B56-5704-4324-B30B-03BBB1D29D5B}" destId="{59CE32C7-BFD7-453A-A906-F31438625300}" srcOrd="6" destOrd="0" presId="urn:microsoft.com/office/officeart/2008/layout/VerticalCurvedList"/>
    <dgm:cxn modelId="{3005525F-E050-4117-AF0A-55FC45CEF282}" type="presParOf" srcId="{59CE32C7-BFD7-453A-A906-F31438625300}" destId="{4FE41AA6-1F67-43CD-B203-3532F1404B21}" srcOrd="0" destOrd="0" presId="urn:microsoft.com/office/officeart/2008/layout/VerticalCurvedList"/>
    <dgm:cxn modelId="{7D4B8731-2036-4983-BFF8-8C03EFB4AA0D}" type="presParOf" srcId="{32275B56-5704-4324-B30B-03BBB1D29D5B}" destId="{767B1DC9-3C30-4447-B0B5-02302F38DF01}" srcOrd="7" destOrd="0" presId="urn:microsoft.com/office/officeart/2008/layout/VerticalCurvedList"/>
    <dgm:cxn modelId="{7F29424B-AA7B-4EA9-BCC9-40CC1DD0261A}" type="presParOf" srcId="{32275B56-5704-4324-B30B-03BBB1D29D5B}" destId="{40DE529E-EF1B-4066-82F3-5076D355356E}" srcOrd="8" destOrd="0" presId="urn:microsoft.com/office/officeart/2008/layout/VerticalCurvedList"/>
    <dgm:cxn modelId="{284F36C0-A3B0-4B77-BBE8-A905DAAB9B1D}" type="presParOf" srcId="{40DE529E-EF1B-4066-82F3-5076D355356E}" destId="{09D02F8D-8D45-40B8-B4FF-5C7F319B2F43}" srcOrd="0" destOrd="0" presId="urn:microsoft.com/office/officeart/2008/layout/VerticalCurvedList"/>
    <dgm:cxn modelId="{BC164D48-B30F-4493-B314-0E656048F68B}" type="presParOf" srcId="{32275B56-5704-4324-B30B-03BBB1D29D5B}" destId="{E400AE8D-E395-42AF-A4EF-1060FFCC2B3B}" srcOrd="9" destOrd="0" presId="urn:microsoft.com/office/officeart/2008/layout/VerticalCurvedList"/>
    <dgm:cxn modelId="{DEAF6E90-00CA-469B-9AD9-D147AF13DFFD}" type="presParOf" srcId="{32275B56-5704-4324-B30B-03BBB1D29D5B}" destId="{D6824552-E132-40FE-86E0-589E6C189E69}" srcOrd="10" destOrd="0" presId="urn:microsoft.com/office/officeart/2008/layout/VerticalCurvedList"/>
    <dgm:cxn modelId="{DC2D6E4C-3966-4B72-9965-C7331C19BB8B}" type="presParOf" srcId="{D6824552-E132-40FE-86E0-589E6C189E69}" destId="{D6389A6B-2895-4149-8B41-6FF95E56EDF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529E1C-4665-4510-A9FA-15D4D2CD9F2C}"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9684D05B-9839-4A68-A1A5-E245D5A25FDD}">
      <dgm:prSet/>
      <dgm:spPr/>
      <dgm:t>
        <a:bodyPr/>
        <a:lstStyle/>
        <a:p>
          <a:r>
            <a:rPr lang="pl-PL" dirty="0"/>
            <a:t>1. </a:t>
          </a:r>
          <a:r>
            <a:rPr lang="en-GB" dirty="0"/>
            <a:t>Analytics and Artificial Intelligence: </a:t>
          </a:r>
          <a:r>
            <a:rPr lang="pl-PL" dirty="0"/>
            <a:t> </a:t>
          </a:r>
          <a:r>
            <a:rPr lang="en-GB" dirty="0"/>
            <a:t>SAS is a leader in providing advanced analytics and artificial intelligence solutions for businesses, including machine learning, predictive analytics, natural language processing, and computer vision.</a:t>
          </a:r>
          <a:endParaRPr lang="en-US" dirty="0"/>
        </a:p>
      </dgm:t>
    </dgm:pt>
    <dgm:pt modelId="{76F20409-6350-45DB-A87E-3434F77882D5}" type="parTrans" cxnId="{1E5D4513-4145-48AC-BC4E-790E8E289236}">
      <dgm:prSet/>
      <dgm:spPr/>
      <dgm:t>
        <a:bodyPr/>
        <a:lstStyle/>
        <a:p>
          <a:endParaRPr lang="en-US"/>
        </a:p>
      </dgm:t>
    </dgm:pt>
    <dgm:pt modelId="{E8C51656-5F4C-4E03-AAC3-C31B835E33AE}" type="sibTrans" cxnId="{1E5D4513-4145-48AC-BC4E-790E8E289236}">
      <dgm:prSet/>
      <dgm:spPr/>
      <dgm:t>
        <a:bodyPr/>
        <a:lstStyle/>
        <a:p>
          <a:endParaRPr lang="en-US"/>
        </a:p>
      </dgm:t>
    </dgm:pt>
    <dgm:pt modelId="{A138F95F-EF8E-4578-955C-7318DCA003F6}" type="pres">
      <dgm:prSet presAssocID="{8C529E1C-4665-4510-A9FA-15D4D2CD9F2C}" presName="compositeShape" presStyleCnt="0">
        <dgm:presLayoutVars>
          <dgm:chMax val="7"/>
          <dgm:dir/>
          <dgm:resizeHandles val="exact"/>
        </dgm:presLayoutVars>
      </dgm:prSet>
      <dgm:spPr/>
    </dgm:pt>
    <dgm:pt modelId="{7C157553-DCC9-4AA9-8F6A-BA50C772CA13}" type="pres">
      <dgm:prSet presAssocID="{8C529E1C-4665-4510-A9FA-15D4D2CD9F2C}" presName="wedge1" presStyleLbl="node1" presStyleIdx="0" presStyleCnt="1"/>
      <dgm:spPr/>
    </dgm:pt>
    <dgm:pt modelId="{E3C014D6-303B-4295-917F-B858BADF9318}" type="pres">
      <dgm:prSet presAssocID="{8C529E1C-4665-4510-A9FA-15D4D2CD9F2C}" presName="wedge1Tx" presStyleLbl="node1" presStyleIdx="0" presStyleCnt="1">
        <dgm:presLayoutVars>
          <dgm:chMax val="0"/>
          <dgm:chPref val="0"/>
          <dgm:bulletEnabled val="1"/>
        </dgm:presLayoutVars>
      </dgm:prSet>
      <dgm:spPr/>
    </dgm:pt>
  </dgm:ptLst>
  <dgm:cxnLst>
    <dgm:cxn modelId="{1E5D4513-4145-48AC-BC4E-790E8E289236}" srcId="{8C529E1C-4665-4510-A9FA-15D4D2CD9F2C}" destId="{9684D05B-9839-4A68-A1A5-E245D5A25FDD}" srcOrd="0" destOrd="0" parTransId="{76F20409-6350-45DB-A87E-3434F77882D5}" sibTransId="{E8C51656-5F4C-4E03-AAC3-C31B835E33AE}"/>
    <dgm:cxn modelId="{66EEA489-DBE1-4FD5-82F9-52ECA79F9369}" type="presOf" srcId="{9684D05B-9839-4A68-A1A5-E245D5A25FDD}" destId="{7C157553-DCC9-4AA9-8F6A-BA50C772CA13}" srcOrd="0" destOrd="0" presId="urn:microsoft.com/office/officeart/2005/8/layout/chart3"/>
    <dgm:cxn modelId="{862287D9-85B6-44B5-BB03-68BD05119256}" type="presOf" srcId="{8C529E1C-4665-4510-A9FA-15D4D2CD9F2C}" destId="{A138F95F-EF8E-4578-955C-7318DCA003F6}" srcOrd="0" destOrd="0" presId="urn:microsoft.com/office/officeart/2005/8/layout/chart3"/>
    <dgm:cxn modelId="{70A831ED-7341-4354-88A0-16CAEA4F4A1F}" type="presOf" srcId="{9684D05B-9839-4A68-A1A5-E245D5A25FDD}" destId="{E3C014D6-303B-4295-917F-B858BADF9318}" srcOrd="1" destOrd="0" presId="urn:microsoft.com/office/officeart/2005/8/layout/chart3"/>
    <dgm:cxn modelId="{F383FE79-0E91-4B68-BD04-A2F718A088A9}" type="presParOf" srcId="{A138F95F-EF8E-4578-955C-7318DCA003F6}" destId="{7C157553-DCC9-4AA9-8F6A-BA50C772CA13}" srcOrd="0" destOrd="0" presId="urn:microsoft.com/office/officeart/2005/8/layout/chart3"/>
    <dgm:cxn modelId="{EAFBB585-81A6-47A8-9AAF-82A9D111FBA5}" type="presParOf" srcId="{A138F95F-EF8E-4578-955C-7318DCA003F6}" destId="{E3C014D6-303B-4295-917F-B858BADF9318}" srcOrd="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831789-D4B1-4958-ADB7-A999832F07BB}" type="doc">
      <dgm:prSet loTypeId="urn:microsoft.com/office/officeart/2005/8/layout/chart3" loCatId="relationship" qsTypeId="urn:microsoft.com/office/officeart/2005/8/quickstyle/3d4" qsCatId="3D" csTypeId="urn:microsoft.com/office/officeart/2005/8/colors/accent1_3" csCatId="accent1" phldr="1"/>
      <dgm:spPr/>
      <dgm:t>
        <a:bodyPr/>
        <a:lstStyle/>
        <a:p>
          <a:endParaRPr lang="en-US"/>
        </a:p>
      </dgm:t>
    </dgm:pt>
    <dgm:pt modelId="{24EBC634-898F-40A3-9B7A-E8A17BA78458}">
      <dgm:prSet phldrT="[Text]"/>
      <dgm:spPr/>
      <dgm:t>
        <a:bodyPr/>
        <a:lstStyle/>
        <a:p>
          <a:r>
            <a:rPr lang="pl-PL" b="1" i="0" dirty="0"/>
            <a:t>2. </a:t>
          </a:r>
          <a:r>
            <a:rPr lang="en-US" b="1" i="0" dirty="0"/>
            <a:t>Data Management and Integration</a:t>
          </a:r>
          <a:endParaRPr lang="en-US" b="1" dirty="0"/>
        </a:p>
      </dgm:t>
    </dgm:pt>
    <dgm:pt modelId="{829393B5-F084-4955-B488-B055AF52176C}" type="parTrans" cxnId="{6CF12A9E-1948-4E0B-80F5-F5C2396C2B1D}">
      <dgm:prSet/>
      <dgm:spPr/>
      <dgm:t>
        <a:bodyPr/>
        <a:lstStyle/>
        <a:p>
          <a:endParaRPr lang="en-US"/>
        </a:p>
      </dgm:t>
    </dgm:pt>
    <dgm:pt modelId="{F058DD12-7CBE-4329-BBEE-9B179B9E7BAE}" type="sibTrans" cxnId="{6CF12A9E-1948-4E0B-80F5-F5C2396C2B1D}">
      <dgm:prSet/>
      <dgm:spPr/>
      <dgm:t>
        <a:bodyPr/>
        <a:lstStyle/>
        <a:p>
          <a:endParaRPr lang="en-US"/>
        </a:p>
      </dgm:t>
    </dgm:pt>
    <dgm:pt modelId="{F5A38DBD-252B-4382-BCB7-2D06726FA252}">
      <dgm:prSet phldrT="[Text]"/>
      <dgm:spPr/>
      <dgm:t>
        <a:bodyPr/>
        <a:lstStyle/>
        <a:p>
          <a:r>
            <a:rPr lang="pl-PL" b="1" i="0" dirty="0"/>
            <a:t>3. </a:t>
          </a:r>
          <a:r>
            <a:rPr lang="en-US" b="1" i="0" dirty="0"/>
            <a:t>Fraud and Risk Management</a:t>
          </a:r>
          <a:endParaRPr lang="en-US" b="1" dirty="0"/>
        </a:p>
      </dgm:t>
    </dgm:pt>
    <dgm:pt modelId="{52C96C73-FDB7-417F-AD16-2ECBEB1497C8}" type="parTrans" cxnId="{5D6837DA-A82C-4A11-9131-AE320C7EEE28}">
      <dgm:prSet/>
      <dgm:spPr/>
      <dgm:t>
        <a:bodyPr/>
        <a:lstStyle/>
        <a:p>
          <a:endParaRPr lang="en-US"/>
        </a:p>
      </dgm:t>
    </dgm:pt>
    <dgm:pt modelId="{38CBDCBD-CD30-4252-A859-E3FB246518EE}" type="sibTrans" cxnId="{5D6837DA-A82C-4A11-9131-AE320C7EEE28}">
      <dgm:prSet/>
      <dgm:spPr/>
      <dgm:t>
        <a:bodyPr/>
        <a:lstStyle/>
        <a:p>
          <a:endParaRPr lang="en-US"/>
        </a:p>
      </dgm:t>
    </dgm:pt>
    <dgm:pt modelId="{7ADB002A-F148-4B62-83E7-0648AA444965}">
      <dgm:prSet phldrT="[Text]"/>
      <dgm:spPr/>
      <dgm:t>
        <a:bodyPr/>
        <a:lstStyle/>
        <a:p>
          <a:r>
            <a:rPr lang="pl-PL" b="1" i="0" dirty="0"/>
            <a:t>5. </a:t>
          </a:r>
          <a:r>
            <a:rPr lang="en-US" b="1" i="0" dirty="0"/>
            <a:t>Customer Intelligence and Experience</a:t>
          </a:r>
          <a:endParaRPr lang="en-US" b="1" dirty="0"/>
        </a:p>
      </dgm:t>
    </dgm:pt>
    <dgm:pt modelId="{E52C571D-D9FA-42C0-9BD4-B6484D111932}" type="parTrans" cxnId="{5D9A9E8C-50B6-498B-A797-8CF8D8F7A500}">
      <dgm:prSet/>
      <dgm:spPr/>
      <dgm:t>
        <a:bodyPr/>
        <a:lstStyle/>
        <a:p>
          <a:endParaRPr lang="en-US"/>
        </a:p>
      </dgm:t>
    </dgm:pt>
    <dgm:pt modelId="{48DEC154-2E1E-44BD-B248-FA7FB19DD595}" type="sibTrans" cxnId="{5D9A9E8C-50B6-498B-A797-8CF8D8F7A500}">
      <dgm:prSet/>
      <dgm:spPr/>
      <dgm:t>
        <a:bodyPr/>
        <a:lstStyle/>
        <a:p>
          <a:endParaRPr lang="en-US"/>
        </a:p>
      </dgm:t>
    </dgm:pt>
    <dgm:pt modelId="{A8E19957-76D1-48E5-840C-5C3C8EDF6D36}">
      <dgm:prSet phldrT="[Text]"/>
      <dgm:spPr/>
      <dgm:t>
        <a:bodyPr/>
        <a:lstStyle/>
        <a:p>
          <a:r>
            <a:rPr lang="pl-PL" b="1" i="0" dirty="0"/>
            <a:t>5. </a:t>
          </a:r>
          <a:r>
            <a:rPr lang="en-GB" b="1" i="0" dirty="0"/>
            <a:t>Internet of Things (IoT) and Streaming Analytics</a:t>
          </a:r>
          <a:endParaRPr lang="en-US" b="1" dirty="0"/>
        </a:p>
      </dgm:t>
    </dgm:pt>
    <dgm:pt modelId="{03E085FC-AEC3-4DE1-83DE-105418DE475B}" type="parTrans" cxnId="{A62C1AD4-96AE-45F0-A692-35A6C222B937}">
      <dgm:prSet/>
      <dgm:spPr/>
      <dgm:t>
        <a:bodyPr/>
        <a:lstStyle/>
        <a:p>
          <a:endParaRPr lang="en-US"/>
        </a:p>
      </dgm:t>
    </dgm:pt>
    <dgm:pt modelId="{E4427A4D-EEAE-4423-93A3-AD6182A612F1}" type="sibTrans" cxnId="{A62C1AD4-96AE-45F0-A692-35A6C222B937}">
      <dgm:prSet/>
      <dgm:spPr/>
      <dgm:t>
        <a:bodyPr/>
        <a:lstStyle/>
        <a:p>
          <a:endParaRPr lang="en-US"/>
        </a:p>
      </dgm:t>
    </dgm:pt>
    <dgm:pt modelId="{CB9CB74E-4CD4-4750-9D5E-4C2A4E9D9DC9}">
      <dgm:prSet phldrT="[Text]"/>
      <dgm:spPr/>
      <dgm:t>
        <a:bodyPr/>
        <a:lstStyle/>
        <a:p>
          <a:r>
            <a:rPr lang="pl-PL" b="1" dirty="0"/>
            <a:t>1. </a:t>
          </a:r>
          <a:r>
            <a:rPr lang="en-GB" dirty="0"/>
            <a:t>Analytics and Artificial Intelligence: </a:t>
          </a:r>
          <a:endParaRPr lang="en-US" b="1" dirty="0"/>
        </a:p>
      </dgm:t>
    </dgm:pt>
    <dgm:pt modelId="{A69BC99B-B0C4-4132-AF78-A62822284055}" type="parTrans" cxnId="{2CEEC8FD-5F80-4D0C-A3FC-B6A5A3C20F46}">
      <dgm:prSet/>
      <dgm:spPr/>
      <dgm:t>
        <a:bodyPr/>
        <a:lstStyle/>
        <a:p>
          <a:endParaRPr lang="en-US"/>
        </a:p>
      </dgm:t>
    </dgm:pt>
    <dgm:pt modelId="{F8F44BBA-F930-4DCD-85C9-66E8A8CDCF89}" type="sibTrans" cxnId="{2CEEC8FD-5F80-4D0C-A3FC-B6A5A3C20F46}">
      <dgm:prSet/>
      <dgm:spPr/>
      <dgm:t>
        <a:bodyPr/>
        <a:lstStyle/>
        <a:p>
          <a:endParaRPr lang="en-US"/>
        </a:p>
      </dgm:t>
    </dgm:pt>
    <dgm:pt modelId="{CCFF041A-D0D0-438B-9FA9-68039FD85549}" type="pres">
      <dgm:prSet presAssocID="{EC831789-D4B1-4958-ADB7-A999832F07BB}" presName="compositeShape" presStyleCnt="0">
        <dgm:presLayoutVars>
          <dgm:chMax val="7"/>
          <dgm:dir/>
          <dgm:resizeHandles val="exact"/>
        </dgm:presLayoutVars>
      </dgm:prSet>
      <dgm:spPr/>
    </dgm:pt>
    <dgm:pt modelId="{860DB2E8-A719-4F59-BB70-ACB9442F0116}" type="pres">
      <dgm:prSet presAssocID="{EC831789-D4B1-4958-ADB7-A999832F07BB}" presName="wedge1" presStyleLbl="node1" presStyleIdx="0" presStyleCnt="5"/>
      <dgm:spPr/>
    </dgm:pt>
    <dgm:pt modelId="{2CC7619F-1CF8-4010-AE28-0242F3B8647A}" type="pres">
      <dgm:prSet presAssocID="{EC831789-D4B1-4958-ADB7-A999832F07BB}" presName="wedge1Tx" presStyleLbl="node1" presStyleIdx="0" presStyleCnt="5">
        <dgm:presLayoutVars>
          <dgm:chMax val="0"/>
          <dgm:chPref val="0"/>
          <dgm:bulletEnabled val="1"/>
        </dgm:presLayoutVars>
      </dgm:prSet>
      <dgm:spPr/>
    </dgm:pt>
    <dgm:pt modelId="{E964B389-4465-4F83-A3EE-CDFDE751FC26}" type="pres">
      <dgm:prSet presAssocID="{EC831789-D4B1-4958-ADB7-A999832F07BB}" presName="wedge2" presStyleLbl="node1" presStyleIdx="1" presStyleCnt="5"/>
      <dgm:spPr/>
    </dgm:pt>
    <dgm:pt modelId="{A1B84970-D4A5-43F9-824E-9322DB8B85EE}" type="pres">
      <dgm:prSet presAssocID="{EC831789-D4B1-4958-ADB7-A999832F07BB}" presName="wedge2Tx" presStyleLbl="node1" presStyleIdx="1" presStyleCnt="5">
        <dgm:presLayoutVars>
          <dgm:chMax val="0"/>
          <dgm:chPref val="0"/>
          <dgm:bulletEnabled val="1"/>
        </dgm:presLayoutVars>
      </dgm:prSet>
      <dgm:spPr/>
    </dgm:pt>
    <dgm:pt modelId="{F47B8E48-EFFE-459C-BD21-83320D3F0BA0}" type="pres">
      <dgm:prSet presAssocID="{EC831789-D4B1-4958-ADB7-A999832F07BB}" presName="wedge3" presStyleLbl="node1" presStyleIdx="2" presStyleCnt="5"/>
      <dgm:spPr/>
    </dgm:pt>
    <dgm:pt modelId="{94470127-E896-455C-95E2-DF7AE5B99444}" type="pres">
      <dgm:prSet presAssocID="{EC831789-D4B1-4958-ADB7-A999832F07BB}" presName="wedge3Tx" presStyleLbl="node1" presStyleIdx="2" presStyleCnt="5">
        <dgm:presLayoutVars>
          <dgm:chMax val="0"/>
          <dgm:chPref val="0"/>
          <dgm:bulletEnabled val="1"/>
        </dgm:presLayoutVars>
      </dgm:prSet>
      <dgm:spPr/>
    </dgm:pt>
    <dgm:pt modelId="{41D1FC07-1C25-4577-9FD7-E02E3F869158}" type="pres">
      <dgm:prSet presAssocID="{EC831789-D4B1-4958-ADB7-A999832F07BB}" presName="wedge4" presStyleLbl="node1" presStyleIdx="3" presStyleCnt="5"/>
      <dgm:spPr/>
    </dgm:pt>
    <dgm:pt modelId="{9AE39742-F097-4672-A50B-BCE84C032FDE}" type="pres">
      <dgm:prSet presAssocID="{EC831789-D4B1-4958-ADB7-A999832F07BB}" presName="wedge4Tx" presStyleLbl="node1" presStyleIdx="3" presStyleCnt="5">
        <dgm:presLayoutVars>
          <dgm:chMax val="0"/>
          <dgm:chPref val="0"/>
          <dgm:bulletEnabled val="1"/>
        </dgm:presLayoutVars>
      </dgm:prSet>
      <dgm:spPr/>
    </dgm:pt>
    <dgm:pt modelId="{9B817FAD-B128-4FBE-9511-07C88849CF91}" type="pres">
      <dgm:prSet presAssocID="{EC831789-D4B1-4958-ADB7-A999832F07BB}" presName="wedge5" presStyleLbl="node1" presStyleIdx="4" presStyleCnt="5" custLinFactNeighborY="-248"/>
      <dgm:spPr/>
    </dgm:pt>
    <dgm:pt modelId="{E0775FF6-76DA-47A0-9DE4-51B4C8E83D1E}" type="pres">
      <dgm:prSet presAssocID="{EC831789-D4B1-4958-ADB7-A999832F07BB}" presName="wedge5Tx" presStyleLbl="node1" presStyleIdx="4" presStyleCnt="5">
        <dgm:presLayoutVars>
          <dgm:chMax val="0"/>
          <dgm:chPref val="0"/>
          <dgm:bulletEnabled val="1"/>
        </dgm:presLayoutVars>
      </dgm:prSet>
      <dgm:spPr/>
    </dgm:pt>
  </dgm:ptLst>
  <dgm:cxnLst>
    <dgm:cxn modelId="{ADD23110-BBBB-4795-8093-50F5A3DAE94B}" type="presOf" srcId="{CB9CB74E-4CD4-4750-9D5E-4C2A4E9D9DC9}" destId="{860DB2E8-A719-4F59-BB70-ACB9442F0116}" srcOrd="0" destOrd="0" presId="urn:microsoft.com/office/officeart/2005/8/layout/chart3"/>
    <dgm:cxn modelId="{028DB71A-CE17-458F-A144-A93D96F04E17}" type="presOf" srcId="{7ADB002A-F148-4B62-83E7-0648AA444965}" destId="{9AE39742-F097-4672-A50B-BCE84C032FDE}" srcOrd="1" destOrd="0" presId="urn:microsoft.com/office/officeart/2005/8/layout/chart3"/>
    <dgm:cxn modelId="{35911824-3E03-403F-A775-82CC6169614F}" type="presOf" srcId="{A8E19957-76D1-48E5-840C-5C3C8EDF6D36}" destId="{9B817FAD-B128-4FBE-9511-07C88849CF91}" srcOrd="0" destOrd="0" presId="urn:microsoft.com/office/officeart/2005/8/layout/chart3"/>
    <dgm:cxn modelId="{4FAD0436-718B-4DDC-BEB9-D1EB14E29842}" type="presOf" srcId="{24EBC634-898F-40A3-9B7A-E8A17BA78458}" destId="{A1B84970-D4A5-43F9-824E-9322DB8B85EE}" srcOrd="1" destOrd="0" presId="urn:microsoft.com/office/officeart/2005/8/layout/chart3"/>
    <dgm:cxn modelId="{0459CF63-432C-4616-B501-D04E10DB9C8B}" type="presOf" srcId="{7ADB002A-F148-4B62-83E7-0648AA444965}" destId="{41D1FC07-1C25-4577-9FD7-E02E3F869158}" srcOrd="0" destOrd="0" presId="urn:microsoft.com/office/officeart/2005/8/layout/chart3"/>
    <dgm:cxn modelId="{9FD58053-2792-4FB7-9301-B1C4113DBDEF}" type="presOf" srcId="{F5A38DBD-252B-4382-BCB7-2D06726FA252}" destId="{94470127-E896-455C-95E2-DF7AE5B99444}" srcOrd="1" destOrd="0" presId="urn:microsoft.com/office/officeart/2005/8/layout/chart3"/>
    <dgm:cxn modelId="{4D8C1355-0B31-4839-B9AE-36C7A7477F80}" type="presOf" srcId="{F5A38DBD-252B-4382-BCB7-2D06726FA252}" destId="{F47B8E48-EFFE-459C-BD21-83320D3F0BA0}" srcOrd="0" destOrd="0" presId="urn:microsoft.com/office/officeart/2005/8/layout/chart3"/>
    <dgm:cxn modelId="{615A945A-3671-4CFB-AD65-F766EB850073}" type="presOf" srcId="{24EBC634-898F-40A3-9B7A-E8A17BA78458}" destId="{E964B389-4465-4F83-A3EE-CDFDE751FC26}" srcOrd="0" destOrd="0" presId="urn:microsoft.com/office/officeart/2005/8/layout/chart3"/>
    <dgm:cxn modelId="{5D9A9E8C-50B6-498B-A797-8CF8D8F7A500}" srcId="{EC831789-D4B1-4958-ADB7-A999832F07BB}" destId="{7ADB002A-F148-4B62-83E7-0648AA444965}" srcOrd="3" destOrd="0" parTransId="{E52C571D-D9FA-42C0-9BD4-B6484D111932}" sibTransId="{48DEC154-2E1E-44BD-B248-FA7FB19DD595}"/>
    <dgm:cxn modelId="{6CF12A9E-1948-4E0B-80F5-F5C2396C2B1D}" srcId="{EC831789-D4B1-4958-ADB7-A999832F07BB}" destId="{24EBC634-898F-40A3-9B7A-E8A17BA78458}" srcOrd="1" destOrd="0" parTransId="{829393B5-F084-4955-B488-B055AF52176C}" sibTransId="{F058DD12-7CBE-4329-BBEE-9B179B9E7BAE}"/>
    <dgm:cxn modelId="{40F74FA2-11FA-46C0-A658-E5296CD80C69}" type="presOf" srcId="{A8E19957-76D1-48E5-840C-5C3C8EDF6D36}" destId="{E0775FF6-76DA-47A0-9DE4-51B4C8E83D1E}" srcOrd="1" destOrd="0" presId="urn:microsoft.com/office/officeart/2005/8/layout/chart3"/>
    <dgm:cxn modelId="{8251D6C4-B6E4-43FD-ABED-371550D73D0A}" type="presOf" srcId="{CB9CB74E-4CD4-4750-9D5E-4C2A4E9D9DC9}" destId="{2CC7619F-1CF8-4010-AE28-0242F3B8647A}" srcOrd="1" destOrd="0" presId="urn:microsoft.com/office/officeart/2005/8/layout/chart3"/>
    <dgm:cxn modelId="{A62C1AD4-96AE-45F0-A692-35A6C222B937}" srcId="{EC831789-D4B1-4958-ADB7-A999832F07BB}" destId="{A8E19957-76D1-48E5-840C-5C3C8EDF6D36}" srcOrd="4" destOrd="0" parTransId="{03E085FC-AEC3-4DE1-83DE-105418DE475B}" sibTransId="{E4427A4D-EEAE-4423-93A3-AD6182A612F1}"/>
    <dgm:cxn modelId="{5D6837DA-A82C-4A11-9131-AE320C7EEE28}" srcId="{EC831789-D4B1-4958-ADB7-A999832F07BB}" destId="{F5A38DBD-252B-4382-BCB7-2D06726FA252}" srcOrd="2" destOrd="0" parTransId="{52C96C73-FDB7-417F-AD16-2ECBEB1497C8}" sibTransId="{38CBDCBD-CD30-4252-A859-E3FB246518EE}"/>
    <dgm:cxn modelId="{EFF226DB-B68F-4631-9D94-34A0C347E0B9}" type="presOf" srcId="{EC831789-D4B1-4958-ADB7-A999832F07BB}" destId="{CCFF041A-D0D0-438B-9FA9-68039FD85549}" srcOrd="0" destOrd="0" presId="urn:microsoft.com/office/officeart/2005/8/layout/chart3"/>
    <dgm:cxn modelId="{2CEEC8FD-5F80-4D0C-A3FC-B6A5A3C20F46}" srcId="{EC831789-D4B1-4958-ADB7-A999832F07BB}" destId="{CB9CB74E-4CD4-4750-9D5E-4C2A4E9D9DC9}" srcOrd="0" destOrd="0" parTransId="{A69BC99B-B0C4-4132-AF78-A62822284055}" sibTransId="{F8F44BBA-F930-4DCD-85C9-66E8A8CDCF89}"/>
    <dgm:cxn modelId="{BEA9F047-D732-411B-8366-63023C142E3B}" type="presParOf" srcId="{CCFF041A-D0D0-438B-9FA9-68039FD85549}" destId="{860DB2E8-A719-4F59-BB70-ACB9442F0116}" srcOrd="0" destOrd="0" presId="urn:microsoft.com/office/officeart/2005/8/layout/chart3"/>
    <dgm:cxn modelId="{F1498C5E-6E89-417C-9DF1-0BABEFD83DA3}" type="presParOf" srcId="{CCFF041A-D0D0-438B-9FA9-68039FD85549}" destId="{2CC7619F-1CF8-4010-AE28-0242F3B8647A}" srcOrd="1" destOrd="0" presId="urn:microsoft.com/office/officeart/2005/8/layout/chart3"/>
    <dgm:cxn modelId="{F441EF45-E2CA-4334-B16E-472EB4FE5607}" type="presParOf" srcId="{CCFF041A-D0D0-438B-9FA9-68039FD85549}" destId="{E964B389-4465-4F83-A3EE-CDFDE751FC26}" srcOrd="2" destOrd="0" presId="urn:microsoft.com/office/officeart/2005/8/layout/chart3"/>
    <dgm:cxn modelId="{F0DF72BD-98EA-4997-AE6E-8E4784DF32EF}" type="presParOf" srcId="{CCFF041A-D0D0-438B-9FA9-68039FD85549}" destId="{A1B84970-D4A5-43F9-824E-9322DB8B85EE}" srcOrd="3" destOrd="0" presId="urn:microsoft.com/office/officeart/2005/8/layout/chart3"/>
    <dgm:cxn modelId="{450AB110-7514-4F3A-B3EE-66C1E249B0D9}" type="presParOf" srcId="{CCFF041A-D0D0-438B-9FA9-68039FD85549}" destId="{F47B8E48-EFFE-459C-BD21-83320D3F0BA0}" srcOrd="4" destOrd="0" presId="urn:microsoft.com/office/officeart/2005/8/layout/chart3"/>
    <dgm:cxn modelId="{8AD351BC-A566-4919-8528-0FCF75B3A30D}" type="presParOf" srcId="{CCFF041A-D0D0-438B-9FA9-68039FD85549}" destId="{94470127-E896-455C-95E2-DF7AE5B99444}" srcOrd="5" destOrd="0" presId="urn:microsoft.com/office/officeart/2005/8/layout/chart3"/>
    <dgm:cxn modelId="{2C92EB55-A28C-40DC-B2BD-FF20DE27DED1}" type="presParOf" srcId="{CCFF041A-D0D0-438B-9FA9-68039FD85549}" destId="{41D1FC07-1C25-4577-9FD7-E02E3F869158}" srcOrd="6" destOrd="0" presId="urn:microsoft.com/office/officeart/2005/8/layout/chart3"/>
    <dgm:cxn modelId="{A317BE61-3D79-4437-9B17-126A400ED42C}" type="presParOf" srcId="{CCFF041A-D0D0-438B-9FA9-68039FD85549}" destId="{9AE39742-F097-4672-A50B-BCE84C032FDE}" srcOrd="7" destOrd="0" presId="urn:microsoft.com/office/officeart/2005/8/layout/chart3"/>
    <dgm:cxn modelId="{3A29FDE6-D223-4A0C-B781-CF31AA0F629C}" type="presParOf" srcId="{CCFF041A-D0D0-438B-9FA9-68039FD85549}" destId="{9B817FAD-B128-4FBE-9511-07C88849CF91}" srcOrd="8" destOrd="0" presId="urn:microsoft.com/office/officeart/2005/8/layout/chart3"/>
    <dgm:cxn modelId="{8DE04B8D-8C81-490D-A689-F51EFE7DB727}" type="presParOf" srcId="{CCFF041A-D0D0-438B-9FA9-68039FD85549}" destId="{E0775FF6-76DA-47A0-9DE4-51B4C8E83D1E}" srcOrd="9"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2BCE4-BEEB-4E06-8E03-0BCD6394587E}">
      <dsp:nvSpPr>
        <dsp:cNvPr id="0" name=""/>
        <dsp:cNvSpPr/>
      </dsp:nvSpPr>
      <dsp:spPr>
        <a:xfrm rot="16200000">
          <a:off x="1156096" y="-1156096"/>
          <a:ext cx="1631156" cy="3943350"/>
        </a:xfrm>
        <a:prstGeom prst="round1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Artificial Intelligence, or AI, refers to the development of computer systems and algorithms that are capable of performing tasks that typically require human intelligence. </a:t>
          </a:r>
          <a:endParaRPr lang="en-US" sz="1500" kern="1200" dirty="0"/>
        </a:p>
      </dsp:txBody>
      <dsp:txXfrm rot="5400000">
        <a:off x="0" y="0"/>
        <a:ext cx="3943350" cy="1223367"/>
      </dsp:txXfrm>
    </dsp:sp>
    <dsp:sp modelId="{0A568046-BE94-4657-9817-EE69DB3A583F}">
      <dsp:nvSpPr>
        <dsp:cNvPr id="0" name=""/>
        <dsp:cNvSpPr/>
      </dsp:nvSpPr>
      <dsp:spPr>
        <a:xfrm>
          <a:off x="3943350" y="0"/>
          <a:ext cx="3943350" cy="1631156"/>
        </a:xfrm>
        <a:prstGeom prst="round1Rect">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This includes a range of different areas such as machine learning, natural language processing, image recognition, planning, optimization, and more.</a:t>
          </a:r>
          <a:endParaRPr lang="en-US" sz="1500" kern="1200" dirty="0"/>
        </a:p>
      </dsp:txBody>
      <dsp:txXfrm>
        <a:off x="3943350" y="0"/>
        <a:ext cx="3943350" cy="1223367"/>
      </dsp:txXfrm>
    </dsp:sp>
    <dsp:sp modelId="{1C06236D-A28C-424A-9D3D-2A3B1C15A4B5}">
      <dsp:nvSpPr>
        <dsp:cNvPr id="0" name=""/>
        <dsp:cNvSpPr/>
      </dsp:nvSpPr>
      <dsp:spPr>
        <a:xfrm rot="10800000">
          <a:off x="0" y="1631156"/>
          <a:ext cx="3943350" cy="1631156"/>
        </a:xfrm>
        <a:prstGeom prst="round1Rect">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AI systems are able to recognize patterns, </a:t>
          </a:r>
          <a:r>
            <a:rPr lang="en-GB" sz="1500" kern="1200" dirty="0" err="1"/>
            <a:t>analyze</a:t>
          </a:r>
          <a:r>
            <a:rPr lang="en-GB" sz="1500" kern="1200" dirty="0"/>
            <a:t> data, learn from experience, and make decisions based on the information they process.</a:t>
          </a:r>
          <a:endParaRPr lang="en-US" sz="1500" kern="1200" dirty="0"/>
        </a:p>
      </dsp:txBody>
      <dsp:txXfrm rot="10800000">
        <a:off x="0" y="2038945"/>
        <a:ext cx="3943350" cy="1223367"/>
      </dsp:txXfrm>
    </dsp:sp>
    <dsp:sp modelId="{CB7B7353-DF44-4F1A-95C6-37C9FB0B94E1}">
      <dsp:nvSpPr>
        <dsp:cNvPr id="0" name=""/>
        <dsp:cNvSpPr/>
      </dsp:nvSpPr>
      <dsp:spPr>
        <a:xfrm rot="5400000">
          <a:off x="5099447" y="475059"/>
          <a:ext cx="1631156" cy="3943350"/>
        </a:xfrm>
        <a:prstGeom prst="round1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Some of the key features of AI systems include their ability to learn, adapt, automate tasks, recognize patterns, and make decisions. </a:t>
          </a:r>
          <a:endParaRPr lang="en-US" sz="1500" kern="1200" dirty="0"/>
        </a:p>
      </dsp:txBody>
      <dsp:txXfrm rot="-5400000">
        <a:off x="3943350" y="2038944"/>
        <a:ext cx="3943350" cy="1223367"/>
      </dsp:txXfrm>
    </dsp:sp>
    <dsp:sp modelId="{6EEEDC03-B2DF-4A95-B2C1-29327EA386B7}">
      <dsp:nvSpPr>
        <dsp:cNvPr id="0" name=""/>
        <dsp:cNvSpPr/>
      </dsp:nvSpPr>
      <dsp:spPr>
        <a:xfrm>
          <a:off x="2760344" y="1223367"/>
          <a:ext cx="2366010" cy="815578"/>
        </a:xfrm>
        <a:prstGeom prst="roundRect">
          <a:avLst/>
        </a:prstGeom>
        <a:solidFill>
          <a:schemeClr val="accent1">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Artificial Intelligence</a:t>
          </a:r>
        </a:p>
      </dsp:txBody>
      <dsp:txXfrm>
        <a:off x="2800157" y="1263180"/>
        <a:ext cx="2286384" cy="735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BC166-BC6F-4606-8F87-717610A7ED1B}">
      <dsp:nvSpPr>
        <dsp:cNvPr id="0" name=""/>
        <dsp:cNvSpPr/>
      </dsp:nvSpPr>
      <dsp:spPr>
        <a:xfrm rot="5400000">
          <a:off x="5112229" y="-2208902"/>
          <a:ext cx="501453" cy="504748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Artificial intelligence has the ability to learn from data and improve its performance over time.</a:t>
          </a:r>
          <a:endParaRPr lang="en-US" sz="1200" kern="1200" dirty="0"/>
        </a:p>
      </dsp:txBody>
      <dsp:txXfrm rot="-5400000">
        <a:off x="2839212" y="88594"/>
        <a:ext cx="5023009" cy="452495"/>
      </dsp:txXfrm>
    </dsp:sp>
    <dsp:sp modelId="{7F83D96E-05DD-40C0-986D-70948F8C1719}">
      <dsp:nvSpPr>
        <dsp:cNvPr id="0" name=""/>
        <dsp:cNvSpPr/>
      </dsp:nvSpPr>
      <dsp:spPr>
        <a:xfrm>
          <a:off x="0" y="1433"/>
          <a:ext cx="2839212" cy="6268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b="1" kern="1200" dirty="0"/>
            <a:t>Learning</a:t>
          </a:r>
          <a:endParaRPr lang="en-US" sz="2500" kern="1200" dirty="0"/>
        </a:p>
      </dsp:txBody>
      <dsp:txXfrm>
        <a:off x="30599" y="32032"/>
        <a:ext cx="2778014" cy="565618"/>
      </dsp:txXfrm>
    </dsp:sp>
    <dsp:sp modelId="{17E8C007-E8DC-4C89-BB7A-914B10B8D4A2}">
      <dsp:nvSpPr>
        <dsp:cNvPr id="0" name=""/>
        <dsp:cNvSpPr/>
      </dsp:nvSpPr>
      <dsp:spPr>
        <a:xfrm rot="5400000">
          <a:off x="5112229" y="-1550745"/>
          <a:ext cx="501453" cy="5047488"/>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AI can </a:t>
          </a:r>
          <a:r>
            <a:rPr lang="en-GB" sz="1200" kern="1200" dirty="0" err="1"/>
            <a:t>analyze</a:t>
          </a:r>
          <a:r>
            <a:rPr lang="en-GB" sz="1200" kern="1200" dirty="0"/>
            <a:t> data and solve complex problems in a way that's faster and more accurate than humans.</a:t>
          </a:r>
          <a:endParaRPr lang="en-US" sz="1200" kern="1200" dirty="0"/>
        </a:p>
      </dsp:txBody>
      <dsp:txXfrm rot="-5400000">
        <a:off x="2839212" y="746751"/>
        <a:ext cx="5023009" cy="452495"/>
      </dsp:txXfrm>
    </dsp:sp>
    <dsp:sp modelId="{6481A89A-5CA2-4C95-ACEB-F44420EB3C1E}">
      <dsp:nvSpPr>
        <dsp:cNvPr id="0" name=""/>
        <dsp:cNvSpPr/>
      </dsp:nvSpPr>
      <dsp:spPr>
        <a:xfrm>
          <a:off x="0" y="659590"/>
          <a:ext cx="2839212" cy="62681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b="1" kern="1200" dirty="0"/>
            <a:t>Problem-solving</a:t>
          </a:r>
          <a:endParaRPr lang="en-US" sz="2500" kern="1200" dirty="0"/>
        </a:p>
      </dsp:txBody>
      <dsp:txXfrm>
        <a:off x="30599" y="690189"/>
        <a:ext cx="2778014" cy="565618"/>
      </dsp:txXfrm>
    </dsp:sp>
    <dsp:sp modelId="{ECD215BC-996A-412A-87F2-9EB2746A239D}">
      <dsp:nvSpPr>
        <dsp:cNvPr id="0" name=""/>
        <dsp:cNvSpPr/>
      </dsp:nvSpPr>
      <dsp:spPr>
        <a:xfrm rot="5400000">
          <a:off x="5112229" y="-892588"/>
          <a:ext cx="501453" cy="504748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AI can identify patterns and trends in large datasets, which can help organizations make more informed decisions.</a:t>
          </a:r>
          <a:r>
            <a:rPr lang="pl-PL" sz="1200" kern="1200" dirty="0"/>
            <a:t>	</a:t>
          </a:r>
          <a:endParaRPr lang="en-US" sz="1200" kern="1200" dirty="0"/>
        </a:p>
      </dsp:txBody>
      <dsp:txXfrm rot="-5400000">
        <a:off x="2839212" y="1404908"/>
        <a:ext cx="5023009" cy="452495"/>
      </dsp:txXfrm>
    </dsp:sp>
    <dsp:sp modelId="{2CDC2746-C6C5-4D20-90C1-F7947F3BE5AB}">
      <dsp:nvSpPr>
        <dsp:cNvPr id="0" name=""/>
        <dsp:cNvSpPr/>
      </dsp:nvSpPr>
      <dsp:spPr>
        <a:xfrm>
          <a:off x="0" y="1317747"/>
          <a:ext cx="2839212" cy="62681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b="1" kern="1200" dirty="0"/>
            <a:t>Pattern recognition </a:t>
          </a:r>
          <a:endParaRPr lang="en-US" sz="2500" kern="1200" dirty="0"/>
        </a:p>
      </dsp:txBody>
      <dsp:txXfrm>
        <a:off x="30599" y="1348346"/>
        <a:ext cx="2778014" cy="565618"/>
      </dsp:txXfrm>
    </dsp:sp>
    <dsp:sp modelId="{E9B6EDA2-B306-48E8-9EF2-77DD6F0C2100}">
      <dsp:nvSpPr>
        <dsp:cNvPr id="0" name=""/>
        <dsp:cNvSpPr/>
      </dsp:nvSpPr>
      <dsp:spPr>
        <a:xfrm rot="5400000">
          <a:off x="5112229" y="-234430"/>
          <a:ext cx="501453" cy="504748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AI systems can adjust to new data and changing circumstances, making them more flexible than traditional computer programs.</a:t>
          </a:r>
          <a:endParaRPr lang="en-US" sz="1200" kern="1200" dirty="0"/>
        </a:p>
      </dsp:txBody>
      <dsp:txXfrm rot="-5400000">
        <a:off x="2839212" y="2063066"/>
        <a:ext cx="5023009" cy="452495"/>
      </dsp:txXfrm>
    </dsp:sp>
    <dsp:sp modelId="{69F0BA17-DF3A-4031-AD65-863A7F297222}">
      <dsp:nvSpPr>
        <dsp:cNvPr id="0" name=""/>
        <dsp:cNvSpPr/>
      </dsp:nvSpPr>
      <dsp:spPr>
        <a:xfrm>
          <a:off x="0" y="1975904"/>
          <a:ext cx="2839212" cy="6268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b="1" kern="1200" dirty="0"/>
            <a:t>Adaptability</a:t>
          </a:r>
          <a:endParaRPr lang="en-US" sz="2500" kern="1200" dirty="0"/>
        </a:p>
      </dsp:txBody>
      <dsp:txXfrm>
        <a:off x="30599" y="2006503"/>
        <a:ext cx="2778014" cy="565618"/>
      </dsp:txXfrm>
    </dsp:sp>
    <dsp:sp modelId="{B16A434E-7372-4922-AFCA-0664102D230B}">
      <dsp:nvSpPr>
        <dsp:cNvPr id="0" name=""/>
        <dsp:cNvSpPr/>
      </dsp:nvSpPr>
      <dsp:spPr>
        <a:xfrm rot="5400000">
          <a:off x="5112229" y="407820"/>
          <a:ext cx="501453" cy="5047488"/>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Some AI systems can operate with little to no human intervention, which can be useful for tasks that are dangerous or difficult for humans to perform.</a:t>
          </a:r>
          <a:endParaRPr lang="en-US" sz="1200" kern="1200" dirty="0"/>
        </a:p>
      </dsp:txBody>
      <dsp:txXfrm rot="-5400000">
        <a:off x="2839212" y="2705317"/>
        <a:ext cx="5023009" cy="452495"/>
      </dsp:txXfrm>
    </dsp:sp>
    <dsp:sp modelId="{A34F60F7-0402-469B-877A-07771EFDA26F}">
      <dsp:nvSpPr>
        <dsp:cNvPr id="0" name=""/>
        <dsp:cNvSpPr/>
      </dsp:nvSpPr>
      <dsp:spPr>
        <a:xfrm>
          <a:off x="0" y="2634062"/>
          <a:ext cx="2839212" cy="62681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b="1" kern="1200"/>
            <a:t>Autonomy</a:t>
          </a:r>
          <a:endParaRPr lang="en-US" sz="2500" kern="1200"/>
        </a:p>
      </dsp:txBody>
      <dsp:txXfrm>
        <a:off x="30599" y="2664661"/>
        <a:ext cx="2778014" cy="565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E6639-8F94-4FE1-83C6-AC403BA8B6E2}">
      <dsp:nvSpPr>
        <dsp:cNvPr id="0" name=""/>
        <dsp:cNvSpPr/>
      </dsp:nvSpPr>
      <dsp:spPr>
        <a:xfrm>
          <a:off x="1381516" y="2838913"/>
          <a:ext cx="1627422" cy="1396954"/>
        </a:xfrm>
        <a:prstGeom prst="hexagon">
          <a:avLst>
            <a:gd name="adj" fmla="val 25000"/>
            <a:gd name="vf" fmla="val 11547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4130" rIns="0" bIns="24130" numCol="1" spcCol="1270" anchor="ctr" anchorCtr="0">
          <a:noAutofit/>
          <a:sp3d extrusionH="28000" prstMaterial="matte"/>
        </a:bodyPr>
        <a:lstStyle/>
        <a:p>
          <a:pPr marL="0" lvl="0" indent="0" algn="ctr" defTabSz="844550">
            <a:lnSpc>
              <a:spcPct val="90000"/>
            </a:lnSpc>
            <a:spcBef>
              <a:spcPct val="0"/>
            </a:spcBef>
            <a:spcAft>
              <a:spcPct val="35000"/>
            </a:spcAft>
            <a:buNone/>
          </a:pPr>
          <a:r>
            <a:rPr lang="pl-PL" sz="1900" kern="1200" dirty="0"/>
            <a:t>Lean</a:t>
          </a:r>
          <a:endParaRPr lang="en-US" sz="1900" kern="1200" dirty="0"/>
        </a:p>
      </dsp:txBody>
      <dsp:txXfrm>
        <a:off x="1633547" y="3055253"/>
        <a:ext cx="1123360" cy="964274"/>
      </dsp:txXfrm>
    </dsp:sp>
    <dsp:sp modelId="{3DE73DC2-B992-4445-99BB-BDE8D274CCEB}">
      <dsp:nvSpPr>
        <dsp:cNvPr id="0" name=""/>
        <dsp:cNvSpPr/>
      </dsp:nvSpPr>
      <dsp:spPr>
        <a:xfrm>
          <a:off x="1432418" y="3456215"/>
          <a:ext cx="189985" cy="163826"/>
        </a:xfrm>
        <a:prstGeom prst="hexagon">
          <a:avLst>
            <a:gd name="adj" fmla="val 25000"/>
            <a:gd name="vf" fmla="val 11547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535185B6-596F-4D98-96DF-CB3D65F3CAF4}">
      <dsp:nvSpPr>
        <dsp:cNvPr id="0" name=""/>
        <dsp:cNvSpPr/>
      </dsp:nvSpPr>
      <dsp:spPr>
        <a:xfrm>
          <a:off x="0" y="2079555"/>
          <a:ext cx="1627422" cy="1396954"/>
        </a:xfrm>
        <a:prstGeom prst="hexagon">
          <a:avLst>
            <a:gd name="adj" fmla="val 25000"/>
            <a:gd name="vf" fmla="val 11547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131" t="24559" r="6131" b="24559"/>
          </a:stretch>
        </a:blip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2B6D4CDC-B4C6-4572-837E-68BC0AA13BED}">
      <dsp:nvSpPr>
        <dsp:cNvPr id="0" name=""/>
        <dsp:cNvSpPr/>
      </dsp:nvSpPr>
      <dsp:spPr>
        <a:xfrm>
          <a:off x="1101915" y="3282795"/>
          <a:ext cx="189985" cy="163826"/>
        </a:xfrm>
        <a:prstGeom prst="hexagon">
          <a:avLst>
            <a:gd name="adj" fmla="val 25000"/>
            <a:gd name="vf" fmla="val 11547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5FE84994-9F6E-472E-8625-B2DB9FF62AD6}">
      <dsp:nvSpPr>
        <dsp:cNvPr id="0" name=""/>
        <dsp:cNvSpPr/>
      </dsp:nvSpPr>
      <dsp:spPr>
        <a:xfrm>
          <a:off x="2761598" y="2068854"/>
          <a:ext cx="1627422" cy="1396954"/>
        </a:xfrm>
        <a:prstGeom prst="hexagon">
          <a:avLst>
            <a:gd name="adj" fmla="val 25000"/>
            <a:gd name="vf" fmla="val 11547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4130" rIns="0" bIns="24130" numCol="1" spcCol="1270" anchor="ctr" anchorCtr="0">
          <a:noAutofit/>
          <a:sp3d extrusionH="28000" prstMaterial="matte"/>
        </a:bodyPr>
        <a:lstStyle/>
        <a:p>
          <a:pPr marL="0" lvl="0" indent="0" algn="ctr" defTabSz="844550">
            <a:lnSpc>
              <a:spcPct val="90000"/>
            </a:lnSpc>
            <a:spcBef>
              <a:spcPct val="0"/>
            </a:spcBef>
            <a:spcAft>
              <a:spcPct val="35000"/>
            </a:spcAft>
            <a:buNone/>
          </a:pPr>
          <a:r>
            <a:rPr lang="pl-PL" sz="1900" kern="1200" dirty="0"/>
            <a:t>Technology</a:t>
          </a:r>
          <a:endParaRPr lang="en-US" sz="1900" kern="1200" dirty="0"/>
        </a:p>
      </dsp:txBody>
      <dsp:txXfrm>
        <a:off x="3013629" y="2285194"/>
        <a:ext cx="1123360" cy="964274"/>
      </dsp:txXfrm>
    </dsp:sp>
    <dsp:sp modelId="{06F5415F-F1B2-415A-84CD-93ADB8DAF583}">
      <dsp:nvSpPr>
        <dsp:cNvPr id="0" name=""/>
        <dsp:cNvSpPr/>
      </dsp:nvSpPr>
      <dsp:spPr>
        <a:xfrm>
          <a:off x="3876418" y="3270619"/>
          <a:ext cx="189985" cy="163826"/>
        </a:xfrm>
        <a:prstGeom prst="hexagon">
          <a:avLst>
            <a:gd name="adj" fmla="val 25000"/>
            <a:gd name="vf" fmla="val 11547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3EF9E72C-9DE6-4F76-91B5-1FA92835AC13}">
      <dsp:nvSpPr>
        <dsp:cNvPr id="0" name=""/>
        <dsp:cNvSpPr/>
      </dsp:nvSpPr>
      <dsp:spPr>
        <a:xfrm>
          <a:off x="4148850" y="2836700"/>
          <a:ext cx="1627422" cy="1396954"/>
        </a:xfrm>
        <a:prstGeom prst="hexagon">
          <a:avLst>
            <a:gd name="adj" fmla="val 25000"/>
            <a:gd name="vf" fmla="val 115470"/>
          </a:avLst>
        </a:prstGeom>
        <a:blipFill dpi="0" rotWithShape="1">
          <a:blip xmlns:r="http://schemas.openxmlformats.org/officeDocument/2006/relationships" r:embed="rId2"/>
          <a:srcRect/>
          <a:stretch>
            <a:fillRect l="15504" t="9813" r="15504" b="9813"/>
          </a:stretch>
        </a:blip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6774F9CD-655E-42D0-AD0D-FD0D0E26FFD6}">
      <dsp:nvSpPr>
        <dsp:cNvPr id="0" name=""/>
        <dsp:cNvSpPr/>
      </dsp:nvSpPr>
      <dsp:spPr>
        <a:xfrm>
          <a:off x="4186130" y="3462488"/>
          <a:ext cx="189985" cy="163826"/>
        </a:xfrm>
        <a:prstGeom prst="hexagon">
          <a:avLst>
            <a:gd name="adj" fmla="val 25000"/>
            <a:gd name="vf" fmla="val 11547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01B9AD05-106D-4BBB-B945-CEA659428A16}">
      <dsp:nvSpPr>
        <dsp:cNvPr id="0" name=""/>
        <dsp:cNvSpPr/>
      </dsp:nvSpPr>
      <dsp:spPr>
        <a:xfrm>
          <a:off x="1381516" y="1316137"/>
          <a:ext cx="1627422" cy="1396954"/>
        </a:xfrm>
        <a:prstGeom prst="hexagon">
          <a:avLst>
            <a:gd name="adj" fmla="val 25000"/>
            <a:gd name="vf" fmla="val 11547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4130" rIns="0" bIns="24130" numCol="1" spcCol="1270" anchor="ctr" anchorCtr="0">
          <a:noAutofit/>
          <a:sp3d extrusionH="28000" prstMaterial="matte"/>
        </a:bodyPr>
        <a:lstStyle/>
        <a:p>
          <a:pPr marL="0" lvl="0" indent="0" algn="ctr" defTabSz="844550">
            <a:lnSpc>
              <a:spcPct val="90000"/>
            </a:lnSpc>
            <a:spcBef>
              <a:spcPct val="0"/>
            </a:spcBef>
            <a:spcAft>
              <a:spcPct val="35000"/>
            </a:spcAft>
            <a:buNone/>
          </a:pPr>
          <a:r>
            <a:rPr lang="pl-PL" sz="1900" kern="1200" dirty="0" err="1"/>
            <a:t>Six</a:t>
          </a:r>
          <a:r>
            <a:rPr lang="pl-PL" sz="1900" kern="1200" dirty="0"/>
            <a:t> Sigma</a:t>
          </a:r>
          <a:endParaRPr lang="en-US" sz="1900" kern="1200" dirty="0"/>
        </a:p>
      </dsp:txBody>
      <dsp:txXfrm>
        <a:off x="1633547" y="1532477"/>
        <a:ext cx="1123360" cy="964274"/>
      </dsp:txXfrm>
    </dsp:sp>
    <dsp:sp modelId="{58577A36-53AE-475D-9FE3-3B54B6CF377A}">
      <dsp:nvSpPr>
        <dsp:cNvPr id="0" name=""/>
        <dsp:cNvSpPr/>
      </dsp:nvSpPr>
      <dsp:spPr>
        <a:xfrm>
          <a:off x="2489167" y="1344918"/>
          <a:ext cx="189985" cy="163826"/>
        </a:xfrm>
        <a:prstGeom prst="hexagon">
          <a:avLst>
            <a:gd name="adj" fmla="val 25000"/>
            <a:gd name="vf" fmla="val 11547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58F133DD-4A75-42F4-80D8-CD0E636DF649}">
      <dsp:nvSpPr>
        <dsp:cNvPr id="0" name=""/>
        <dsp:cNvSpPr/>
      </dsp:nvSpPr>
      <dsp:spPr>
        <a:xfrm>
          <a:off x="2761598" y="546079"/>
          <a:ext cx="1627422" cy="1396954"/>
        </a:xfrm>
        <a:prstGeom prst="hexagon">
          <a:avLst>
            <a:gd name="adj" fmla="val 25000"/>
            <a:gd name="vf" fmla="val 115470"/>
          </a:avLst>
        </a:prstGeom>
        <a:blipFill dpi="0" rotWithShape="1">
          <a:blip xmlns:r="http://schemas.openxmlformats.org/officeDocument/2006/relationships" r:embed="rId3"/>
          <a:srcRect/>
          <a:stretch>
            <a:fillRect l="20754" t="24559" r="20754" b="24559"/>
          </a:stretch>
        </a:blip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0936B916-86B8-4BDF-984A-46D007020CF2}">
      <dsp:nvSpPr>
        <dsp:cNvPr id="0" name=""/>
        <dsp:cNvSpPr/>
      </dsp:nvSpPr>
      <dsp:spPr>
        <a:xfrm>
          <a:off x="2798879" y="1165225"/>
          <a:ext cx="189985" cy="163826"/>
        </a:xfrm>
        <a:prstGeom prst="hexagon">
          <a:avLst>
            <a:gd name="adj" fmla="val 25000"/>
            <a:gd name="vf" fmla="val 11547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8B864A2F-7857-4DE9-AB5F-60EC0559BF0B}">
      <dsp:nvSpPr>
        <dsp:cNvPr id="0" name=""/>
        <dsp:cNvSpPr/>
      </dsp:nvSpPr>
      <dsp:spPr>
        <a:xfrm>
          <a:off x="4148850" y="1313924"/>
          <a:ext cx="1627422" cy="1396954"/>
        </a:xfrm>
        <a:prstGeom prst="hexagon">
          <a:avLst>
            <a:gd name="adj" fmla="val 25000"/>
            <a:gd name="vf" fmla="val 115470"/>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0" tIns="24130" rIns="0" bIns="24130" numCol="1" spcCol="1270" anchor="ctr" anchorCtr="0">
          <a:noAutofit/>
          <a:sp3d extrusionH="28000" prstMaterial="matte"/>
        </a:bodyPr>
        <a:lstStyle/>
        <a:p>
          <a:pPr marL="0" lvl="0" indent="0" algn="ctr" defTabSz="844550">
            <a:lnSpc>
              <a:spcPct val="90000"/>
            </a:lnSpc>
            <a:spcBef>
              <a:spcPct val="0"/>
            </a:spcBef>
            <a:spcAft>
              <a:spcPct val="35000"/>
            </a:spcAft>
            <a:buNone/>
          </a:pPr>
          <a:r>
            <a:rPr lang="pl-PL" sz="1900" kern="1200" dirty="0" err="1"/>
            <a:t>Theory</a:t>
          </a:r>
          <a:r>
            <a:rPr lang="pl-PL" sz="1900" kern="1200" dirty="0"/>
            <a:t> of </a:t>
          </a:r>
          <a:r>
            <a:rPr lang="pl-PL" sz="1900" kern="1200" dirty="0" err="1"/>
            <a:t>constraints</a:t>
          </a:r>
          <a:endParaRPr lang="en-US" sz="1900" kern="1200" dirty="0"/>
        </a:p>
      </dsp:txBody>
      <dsp:txXfrm>
        <a:off x="4400881" y="1530264"/>
        <a:ext cx="1123360" cy="964274"/>
      </dsp:txXfrm>
    </dsp:sp>
    <dsp:sp modelId="{749C9133-9CDB-407B-A1D8-548225805248}">
      <dsp:nvSpPr>
        <dsp:cNvPr id="0" name=""/>
        <dsp:cNvSpPr/>
      </dsp:nvSpPr>
      <dsp:spPr>
        <a:xfrm>
          <a:off x="5548290" y="1930487"/>
          <a:ext cx="189985" cy="163826"/>
        </a:xfrm>
        <a:prstGeom prst="hexagon">
          <a:avLst>
            <a:gd name="adj" fmla="val 25000"/>
            <a:gd name="vf" fmla="val 11547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4A1C9C2F-47B2-485C-9BCB-EBB203CA2419}">
      <dsp:nvSpPr>
        <dsp:cNvPr id="0" name=""/>
        <dsp:cNvSpPr/>
      </dsp:nvSpPr>
      <dsp:spPr>
        <a:xfrm>
          <a:off x="5541837" y="2081769"/>
          <a:ext cx="1627422" cy="1396954"/>
        </a:xfrm>
        <a:prstGeom prst="hexagon">
          <a:avLst>
            <a:gd name="adj" fmla="val 25000"/>
            <a:gd name="vf" fmla="val 115470"/>
          </a:avLst>
        </a:prstGeom>
        <a:blipFill dpi="0" rotWithShape="1">
          <a:blip xmlns:r="http://schemas.openxmlformats.org/officeDocument/2006/relationships" r:embed="rId4"/>
          <a:srcRect/>
          <a:stretch>
            <a:fillRect l="9031" t="26136" r="9031" b="26136"/>
          </a:stretch>
        </a:blip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 modelId="{7EB51555-F8EF-4BB6-989E-9AAFE57C7BCC}">
      <dsp:nvSpPr>
        <dsp:cNvPr id="0" name=""/>
        <dsp:cNvSpPr/>
      </dsp:nvSpPr>
      <dsp:spPr>
        <a:xfrm>
          <a:off x="5870190" y="2106490"/>
          <a:ext cx="189985" cy="163826"/>
        </a:xfrm>
        <a:prstGeom prst="hexagon">
          <a:avLst>
            <a:gd name="adj" fmla="val 25000"/>
            <a:gd name="vf" fmla="val 11547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7E081-FA43-4CED-BE51-0BD07CCA7723}">
      <dsp:nvSpPr>
        <dsp:cNvPr id="0" name=""/>
        <dsp:cNvSpPr/>
      </dsp:nvSpPr>
      <dsp:spPr>
        <a:xfrm>
          <a:off x="-3687320" y="-566517"/>
          <a:ext cx="4395347" cy="4395347"/>
        </a:xfrm>
        <a:prstGeom prst="blockArc">
          <a:avLst>
            <a:gd name="adj1" fmla="val 18900000"/>
            <a:gd name="adj2" fmla="val 2700000"/>
            <a:gd name="adj3" fmla="val 491"/>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470314-B084-482A-A190-D0A2247EB0A3}">
      <dsp:nvSpPr>
        <dsp:cNvPr id="0" name=""/>
        <dsp:cNvSpPr/>
      </dsp:nvSpPr>
      <dsp:spPr>
        <a:xfrm>
          <a:off x="310457" y="203829"/>
          <a:ext cx="7533717" cy="407919"/>
        </a:xfrm>
        <a:prstGeom prst="rect">
          <a:avLst/>
        </a:prstGeom>
        <a:solidFill>
          <a:srgbClr val="33A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78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noProof="0" dirty="0"/>
            <a:t>Forecast: demand, production, inventory, transport</a:t>
          </a:r>
        </a:p>
      </dsp:txBody>
      <dsp:txXfrm>
        <a:off x="310457" y="203829"/>
        <a:ext cx="7533717" cy="407919"/>
      </dsp:txXfrm>
    </dsp:sp>
    <dsp:sp modelId="{1B0C3A2E-9B33-4219-A549-C2AFA653A6AA}">
      <dsp:nvSpPr>
        <dsp:cNvPr id="0" name=""/>
        <dsp:cNvSpPr/>
      </dsp:nvSpPr>
      <dsp:spPr>
        <a:xfrm>
          <a:off x="55507" y="152839"/>
          <a:ext cx="509899" cy="50989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137481-5699-4F16-8E16-B9376AA1B710}">
      <dsp:nvSpPr>
        <dsp:cNvPr id="0" name=""/>
        <dsp:cNvSpPr/>
      </dsp:nvSpPr>
      <dsp:spPr>
        <a:xfrm>
          <a:off x="602760" y="815512"/>
          <a:ext cx="7241414" cy="407919"/>
        </a:xfrm>
        <a:prstGeom prst="rect">
          <a:avLst/>
        </a:prstGeom>
        <a:solidFill>
          <a:srgbClr val="2AD1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78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noProof="0" dirty="0"/>
            <a:t>Scheduling: production, transport, workforce</a:t>
          </a:r>
        </a:p>
      </dsp:txBody>
      <dsp:txXfrm>
        <a:off x="602760" y="815512"/>
        <a:ext cx="7241414" cy="407919"/>
      </dsp:txXfrm>
    </dsp:sp>
    <dsp:sp modelId="{A5BD33A0-AE2B-4FD5-BE07-B4C3542D448E}">
      <dsp:nvSpPr>
        <dsp:cNvPr id="0" name=""/>
        <dsp:cNvSpPr/>
      </dsp:nvSpPr>
      <dsp:spPr>
        <a:xfrm>
          <a:off x="347810" y="764522"/>
          <a:ext cx="509899" cy="509899"/>
        </a:xfrm>
        <a:prstGeom prst="ellipse">
          <a:avLst/>
        </a:prstGeom>
        <a:solidFill>
          <a:schemeClr val="lt1">
            <a:hueOff val="0"/>
            <a:satOff val="0"/>
            <a:lumOff val="0"/>
            <a:alphaOff val="0"/>
          </a:schemeClr>
        </a:solidFill>
        <a:ln w="12700" cap="flat" cmpd="sng" algn="ctr">
          <a:solidFill>
            <a:schemeClr val="accent4">
              <a:hueOff val="1306396"/>
              <a:satOff val="-6208"/>
              <a:lumOff val="-101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2E967C-3829-4B56-94E1-10DC44B4346B}">
      <dsp:nvSpPr>
        <dsp:cNvPr id="0" name=""/>
        <dsp:cNvSpPr/>
      </dsp:nvSpPr>
      <dsp:spPr>
        <a:xfrm>
          <a:off x="692474" y="1427196"/>
          <a:ext cx="7151701" cy="407919"/>
        </a:xfrm>
        <a:prstGeom prst="rect">
          <a:avLst/>
        </a:prstGeom>
        <a:solidFill>
          <a:srgbClr val="15B5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78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noProof="0" dirty="0"/>
            <a:t>Optimization: inventory, replenishment, pack-size, transport </a:t>
          </a:r>
        </a:p>
      </dsp:txBody>
      <dsp:txXfrm>
        <a:off x="692474" y="1427196"/>
        <a:ext cx="7151701" cy="407919"/>
      </dsp:txXfrm>
    </dsp:sp>
    <dsp:sp modelId="{4FE41AA6-1F67-43CD-B203-3532F1404B21}">
      <dsp:nvSpPr>
        <dsp:cNvPr id="0" name=""/>
        <dsp:cNvSpPr/>
      </dsp:nvSpPr>
      <dsp:spPr>
        <a:xfrm>
          <a:off x="437524" y="1376206"/>
          <a:ext cx="509899" cy="509899"/>
        </a:xfrm>
        <a:prstGeom prst="ellipse">
          <a:avLst/>
        </a:prstGeom>
        <a:solidFill>
          <a:schemeClr val="lt1">
            <a:hueOff val="0"/>
            <a:satOff val="0"/>
            <a:lumOff val="0"/>
            <a:alphaOff val="0"/>
          </a:schemeClr>
        </a:solidFill>
        <a:ln w="12700" cap="flat" cmpd="sng" algn="ctr">
          <a:solidFill>
            <a:schemeClr val="accent4">
              <a:hueOff val="2612792"/>
              <a:satOff val="-12416"/>
              <a:lumOff val="-20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B1DC9-3C30-4447-B0B5-02302F38DF01}">
      <dsp:nvSpPr>
        <dsp:cNvPr id="0" name=""/>
        <dsp:cNvSpPr/>
      </dsp:nvSpPr>
      <dsp:spPr>
        <a:xfrm>
          <a:off x="602760" y="2038879"/>
          <a:ext cx="7241414" cy="407919"/>
        </a:xfrm>
        <a:prstGeom prst="rect">
          <a:avLst/>
        </a:prstGeom>
        <a:solidFill>
          <a:srgbClr val="9471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78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noProof="0" dirty="0"/>
            <a:t>Fraud prevention: invoice, price override</a:t>
          </a:r>
          <a:r>
            <a:rPr lang="en-US" sz="2100" b="1" i="0" kern="1200" noProof="0" dirty="0"/>
            <a:t>, loyalty programs</a:t>
          </a:r>
          <a:endParaRPr lang="en-US" sz="2100" b="1" kern="1200" noProof="0" dirty="0"/>
        </a:p>
      </dsp:txBody>
      <dsp:txXfrm>
        <a:off x="602760" y="2038879"/>
        <a:ext cx="7241414" cy="407919"/>
      </dsp:txXfrm>
    </dsp:sp>
    <dsp:sp modelId="{09D02F8D-8D45-40B8-B4FF-5C7F319B2F43}">
      <dsp:nvSpPr>
        <dsp:cNvPr id="0" name=""/>
        <dsp:cNvSpPr/>
      </dsp:nvSpPr>
      <dsp:spPr>
        <a:xfrm>
          <a:off x="347810" y="1987889"/>
          <a:ext cx="509899" cy="509899"/>
        </a:xfrm>
        <a:prstGeom prst="ellipse">
          <a:avLst/>
        </a:prstGeom>
        <a:solidFill>
          <a:schemeClr val="lt1">
            <a:hueOff val="0"/>
            <a:satOff val="0"/>
            <a:lumOff val="0"/>
            <a:alphaOff val="0"/>
          </a:schemeClr>
        </a:solidFill>
        <a:ln w="12700" cap="flat" cmpd="sng" algn="ctr">
          <a:solidFill>
            <a:schemeClr val="accent4">
              <a:hueOff val="3919189"/>
              <a:satOff val="-18623"/>
              <a:lumOff val="-304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0AE8D-E395-42AF-A4EF-1060FFCC2B3B}">
      <dsp:nvSpPr>
        <dsp:cNvPr id="0" name=""/>
        <dsp:cNvSpPr/>
      </dsp:nvSpPr>
      <dsp:spPr>
        <a:xfrm>
          <a:off x="310457" y="2650563"/>
          <a:ext cx="7533717" cy="407919"/>
        </a:xfrm>
        <a:prstGeom prst="rect">
          <a:avLst/>
        </a:prstGeom>
        <a:solidFill>
          <a:srgbClr val="8613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78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noProof="0" dirty="0"/>
            <a:t>Customer needs: segmentation, prediction, promotion</a:t>
          </a:r>
          <a:r>
            <a:rPr lang="pl-PL" sz="2100" b="1" kern="1200" noProof="0" dirty="0"/>
            <a:t>, </a:t>
          </a:r>
          <a:r>
            <a:rPr lang="pl-PL" sz="2100" b="1" kern="1200" noProof="0" dirty="0" err="1"/>
            <a:t>loyalty</a:t>
          </a:r>
          <a:r>
            <a:rPr lang="en-US" sz="2100" b="1" kern="1200" noProof="0" dirty="0"/>
            <a:t> </a:t>
          </a:r>
        </a:p>
      </dsp:txBody>
      <dsp:txXfrm>
        <a:off x="310457" y="2650563"/>
        <a:ext cx="7533717" cy="407919"/>
      </dsp:txXfrm>
    </dsp:sp>
    <dsp:sp modelId="{D6389A6B-2895-4149-8B41-6FF95E56EDF9}">
      <dsp:nvSpPr>
        <dsp:cNvPr id="0" name=""/>
        <dsp:cNvSpPr/>
      </dsp:nvSpPr>
      <dsp:spPr>
        <a:xfrm>
          <a:off x="55507" y="2599573"/>
          <a:ext cx="509899" cy="509899"/>
        </a:xfrm>
        <a:prstGeom prst="ellipse">
          <a:avLst/>
        </a:prstGeom>
        <a:solidFill>
          <a:schemeClr val="lt1">
            <a:hueOff val="0"/>
            <a:satOff val="0"/>
            <a:lumOff val="0"/>
            <a:alphaOff val="0"/>
          </a:schemeClr>
        </a:solidFill>
        <a:ln w="12700" cap="flat" cmpd="sng" algn="ctr">
          <a:solidFill>
            <a:schemeClr val="accent4">
              <a:hueOff val="5225585"/>
              <a:satOff val="-24831"/>
              <a:lumOff val="-4058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57553-DCC9-4AA9-8F6A-BA50C772CA13}">
      <dsp:nvSpPr>
        <dsp:cNvPr id="0" name=""/>
        <dsp:cNvSpPr/>
      </dsp:nvSpPr>
      <dsp:spPr>
        <a:xfrm>
          <a:off x="783680" y="322504"/>
          <a:ext cx="3386301" cy="33863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kern="1200" dirty="0"/>
            <a:t>1. </a:t>
          </a:r>
          <a:r>
            <a:rPr lang="en-GB" sz="1600" kern="1200" dirty="0"/>
            <a:t>Analytics and Artificial Intelligence: </a:t>
          </a:r>
          <a:r>
            <a:rPr lang="pl-PL" sz="1600" kern="1200" dirty="0"/>
            <a:t> </a:t>
          </a:r>
          <a:r>
            <a:rPr lang="en-GB" sz="1600" kern="1200" dirty="0"/>
            <a:t>SAS is a leader in providing advanced analytics and artificial intelligence solutions for businesses, including machine learning, predictive analytics, natural language processing, and computer vision.</a:t>
          </a:r>
          <a:endParaRPr lang="en-US" sz="1600" kern="1200" dirty="0"/>
        </a:p>
      </dsp:txBody>
      <dsp:txXfrm>
        <a:off x="1287594" y="826418"/>
        <a:ext cx="2378473" cy="23784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DB2E8-A719-4F59-BB70-ACB9442F0116}">
      <dsp:nvSpPr>
        <dsp:cNvPr id="0" name=""/>
        <dsp:cNvSpPr/>
      </dsp:nvSpPr>
      <dsp:spPr>
        <a:xfrm>
          <a:off x="934291" y="250847"/>
          <a:ext cx="3526561" cy="3526561"/>
        </a:xfrm>
        <a:prstGeom prst="pie">
          <a:avLst>
            <a:gd name="adj1" fmla="val 16200000"/>
            <a:gd name="adj2" fmla="val 20520000"/>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dirty="0"/>
            <a:t>1. </a:t>
          </a:r>
          <a:r>
            <a:rPr lang="en-GB" sz="1400" kern="1200" dirty="0"/>
            <a:t>Analytics and Artificial Intelligence: </a:t>
          </a:r>
          <a:endParaRPr lang="en-US" sz="1400" b="1" kern="1200" dirty="0"/>
        </a:p>
      </dsp:txBody>
      <dsp:txXfrm>
        <a:off x="2742074" y="777732"/>
        <a:ext cx="1196512" cy="818666"/>
      </dsp:txXfrm>
    </dsp:sp>
    <dsp:sp modelId="{E964B389-4465-4F83-A3EE-CDFDE751FC26}">
      <dsp:nvSpPr>
        <dsp:cNvPr id="0" name=""/>
        <dsp:cNvSpPr/>
      </dsp:nvSpPr>
      <dsp:spPr>
        <a:xfrm>
          <a:off x="810861" y="420878"/>
          <a:ext cx="3526561" cy="3526561"/>
        </a:xfrm>
        <a:prstGeom prst="pie">
          <a:avLst>
            <a:gd name="adj1" fmla="val 20520000"/>
            <a:gd name="adj2" fmla="val 3240000"/>
          </a:avLst>
        </a:prstGeom>
        <a:solidFill>
          <a:schemeClr val="accent1">
            <a:shade val="80000"/>
            <a:hueOff val="113738"/>
            <a:satOff val="5111"/>
            <a:lumOff val="650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i="0" kern="1200" dirty="0"/>
            <a:t>2. </a:t>
          </a:r>
          <a:r>
            <a:rPr lang="en-US" sz="1400" b="1" i="0" kern="1200" dirty="0"/>
            <a:t>Data Management and Integration</a:t>
          </a:r>
          <a:endParaRPr lang="en-US" sz="1400" b="1" kern="1200" dirty="0"/>
        </a:p>
      </dsp:txBody>
      <dsp:txXfrm>
        <a:off x="3115721" y="2016227"/>
        <a:ext cx="1049572" cy="885838"/>
      </dsp:txXfrm>
    </dsp:sp>
    <dsp:sp modelId="{F47B8E48-EFFE-459C-BD21-83320D3F0BA0}">
      <dsp:nvSpPr>
        <dsp:cNvPr id="0" name=""/>
        <dsp:cNvSpPr/>
      </dsp:nvSpPr>
      <dsp:spPr>
        <a:xfrm>
          <a:off x="810861" y="420878"/>
          <a:ext cx="3526561" cy="3526561"/>
        </a:xfrm>
        <a:prstGeom prst="pie">
          <a:avLst>
            <a:gd name="adj1" fmla="val 3240000"/>
            <a:gd name="adj2" fmla="val 7560000"/>
          </a:avLst>
        </a:prstGeom>
        <a:solidFill>
          <a:schemeClr val="accent1">
            <a:shade val="80000"/>
            <a:hueOff val="227477"/>
            <a:satOff val="10222"/>
            <a:lumOff val="130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i="0" kern="1200" dirty="0"/>
            <a:t>3. </a:t>
          </a:r>
          <a:r>
            <a:rPr lang="en-US" sz="1400" b="1" i="0" kern="1200" dirty="0"/>
            <a:t>Fraud and Risk Management</a:t>
          </a:r>
          <a:endParaRPr lang="en-US" sz="1400" b="1" kern="1200" dirty="0"/>
        </a:p>
      </dsp:txBody>
      <dsp:txXfrm>
        <a:off x="1944399" y="3065799"/>
        <a:ext cx="1259486" cy="755691"/>
      </dsp:txXfrm>
    </dsp:sp>
    <dsp:sp modelId="{41D1FC07-1C25-4577-9FD7-E02E3F869158}">
      <dsp:nvSpPr>
        <dsp:cNvPr id="0" name=""/>
        <dsp:cNvSpPr/>
      </dsp:nvSpPr>
      <dsp:spPr>
        <a:xfrm>
          <a:off x="810861" y="420878"/>
          <a:ext cx="3526561" cy="3526561"/>
        </a:xfrm>
        <a:prstGeom prst="pie">
          <a:avLst>
            <a:gd name="adj1" fmla="val 7560000"/>
            <a:gd name="adj2" fmla="val 11880000"/>
          </a:avLst>
        </a:prstGeom>
        <a:solidFill>
          <a:schemeClr val="accent1">
            <a:shade val="80000"/>
            <a:hueOff val="341215"/>
            <a:satOff val="15333"/>
            <a:lumOff val="1951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i="0" kern="1200" dirty="0"/>
            <a:t>5. </a:t>
          </a:r>
          <a:r>
            <a:rPr lang="en-US" sz="1400" b="1" i="0" kern="1200" dirty="0"/>
            <a:t>Customer Intelligence and Experience</a:t>
          </a:r>
          <a:endParaRPr lang="en-US" sz="1400" b="1" kern="1200" dirty="0"/>
        </a:p>
      </dsp:txBody>
      <dsp:txXfrm>
        <a:off x="978793" y="2016227"/>
        <a:ext cx="1049572" cy="885838"/>
      </dsp:txXfrm>
    </dsp:sp>
    <dsp:sp modelId="{9B817FAD-B128-4FBE-9511-07C88849CF91}">
      <dsp:nvSpPr>
        <dsp:cNvPr id="0" name=""/>
        <dsp:cNvSpPr/>
      </dsp:nvSpPr>
      <dsp:spPr>
        <a:xfrm>
          <a:off x="810861" y="412132"/>
          <a:ext cx="3526561" cy="3526561"/>
        </a:xfrm>
        <a:prstGeom prst="pie">
          <a:avLst>
            <a:gd name="adj1" fmla="val 11880000"/>
            <a:gd name="adj2" fmla="val 16200000"/>
          </a:avLst>
        </a:prstGeom>
        <a:solidFill>
          <a:schemeClr val="accent1">
            <a:shade val="80000"/>
            <a:hueOff val="454954"/>
            <a:satOff val="20444"/>
            <a:lumOff val="2601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i="0" kern="1200" dirty="0"/>
            <a:t>5. </a:t>
          </a:r>
          <a:r>
            <a:rPr lang="en-GB" sz="1400" b="1" i="0" kern="1200" dirty="0"/>
            <a:t>Internet of Things (IoT) and Streaming Analytics</a:t>
          </a:r>
          <a:endParaRPr lang="en-US" sz="1400" b="1" kern="1200" dirty="0"/>
        </a:p>
      </dsp:txBody>
      <dsp:txXfrm>
        <a:off x="1325151" y="949513"/>
        <a:ext cx="1196512" cy="81866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189F2-5227-4542-B4E2-16B6C06D2E55}"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0C995-3896-47EF-A442-A94B7D77F76C}" type="slidenum">
              <a:rPr lang="en-US" smtClean="0"/>
              <a:t>‹#›</a:t>
            </a:fld>
            <a:endParaRPr lang="en-US"/>
          </a:p>
        </p:txBody>
      </p:sp>
    </p:spTree>
    <p:extLst>
      <p:ext uri="{BB962C8B-B14F-4D97-AF65-F5344CB8AC3E}">
        <p14:creationId xmlns:p14="http://schemas.microsoft.com/office/powerpoint/2010/main" val="95885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68087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r>
              <a:rPr lang="en-US"/>
              <a:t>As we know most companies limit their forecasts to trending versus last year or traditional time series forecasting.  Time series models can provide good a forecasts in stable environments for stable products.  However, that is not the world we live in.  Additionally, even in times with less disruption, time series models can require a lot of data cleansing.  </a:t>
            </a:r>
          </a:p>
          <a:p>
            <a:r>
              <a:rPr lang="en-US"/>
              <a:t>SAS addresses both of these challenges by </a:t>
            </a:r>
          </a:p>
          <a:p>
            <a:pPr marL="474300" lvl="1" indent="-285750" algn="just" defTabSz="914400" fontAlgn="base">
              <a:spcBef>
                <a:spcPts val="600"/>
              </a:spcBef>
              <a:buClr>
                <a:schemeClr val="bg2"/>
              </a:buClr>
              <a:buFont typeface="Wingdings" panose="05000000000000000000" pitchFamily="2" charset="2"/>
              <a:buChar char="§"/>
              <a:defRPr/>
            </a:pPr>
            <a:r>
              <a:rPr lang="en-US" sz="1200">
                <a:solidFill>
                  <a:srgbClr val="FFFFFF"/>
                </a:solidFill>
                <a:latin typeface="Calbri"/>
                <a:ea typeface="ヒラギノ角ゴ Pro W3" pitchFamily="-112" charset="-128"/>
              </a:rPr>
              <a:t>Eliminating the need to pre cleanse data</a:t>
            </a:r>
          </a:p>
          <a:p>
            <a:pPr marL="474300" lvl="1" indent="-285750" algn="just" defTabSz="914400" fontAlgn="base">
              <a:spcBef>
                <a:spcPts val="600"/>
              </a:spcBef>
              <a:buClr>
                <a:schemeClr val="bg2"/>
              </a:buClr>
              <a:buFont typeface="Wingdings" panose="05000000000000000000" pitchFamily="2" charset="2"/>
              <a:buChar char="§"/>
              <a:defRPr/>
            </a:pPr>
            <a:r>
              <a:rPr lang="en-US" sz="1200">
                <a:solidFill>
                  <a:srgbClr val="FFFFFF"/>
                </a:solidFill>
                <a:latin typeface="Calbri"/>
                <a:ea typeface="ヒラギノ角ゴ Pro W3" pitchFamily="-112" charset="-128"/>
              </a:rPr>
              <a:t>Automating the selection of the most appropriate algorithm for a time series </a:t>
            </a:r>
          </a:p>
          <a:p>
            <a:pPr marL="474300" lvl="1" indent="-285750" algn="just" defTabSz="914400" fontAlgn="base">
              <a:spcBef>
                <a:spcPts val="600"/>
              </a:spcBef>
              <a:buClr>
                <a:schemeClr val="bg2"/>
              </a:buClr>
              <a:buFont typeface="Wingdings" panose="05000000000000000000" pitchFamily="2" charset="2"/>
              <a:buChar char="§"/>
              <a:defRPr/>
            </a:pPr>
            <a:r>
              <a:rPr lang="en-US" sz="1200">
                <a:solidFill>
                  <a:srgbClr val="FFFFFF"/>
                </a:solidFill>
                <a:latin typeface="Calbri"/>
                <a:ea typeface="ヒラギノ角ゴ Pro W3" pitchFamily="-112" charset="-128"/>
              </a:rPr>
              <a:t>Introducing hierarchical forecasting reconciliation</a:t>
            </a:r>
          </a:p>
          <a:p>
            <a:pPr marL="474300" lvl="1" indent="-285750" algn="just" defTabSz="914400" fontAlgn="base">
              <a:spcBef>
                <a:spcPts val="600"/>
              </a:spcBef>
              <a:buClr>
                <a:schemeClr val="bg2"/>
              </a:buClr>
              <a:buFont typeface="Wingdings" panose="05000000000000000000" pitchFamily="2" charset="2"/>
              <a:buChar char="§"/>
              <a:defRPr/>
            </a:pPr>
            <a:r>
              <a:rPr lang="en-US" sz="1200">
                <a:solidFill>
                  <a:srgbClr val="FFFFFF"/>
                </a:solidFill>
                <a:latin typeface="Calbri"/>
                <a:ea typeface="ヒラギノ角ゴ Pro W3" pitchFamily="-112" charset="-128"/>
              </a:rPr>
              <a:t>And classifying of TS based on historical pattern</a:t>
            </a:r>
          </a:p>
          <a:p>
            <a:pPr marL="0" lvl="0" indent="-268650" algn="just" defTabSz="914400" fontAlgn="base">
              <a:spcBef>
                <a:spcPts val="600"/>
              </a:spcBef>
              <a:buClr>
                <a:schemeClr val="bg2"/>
              </a:buClr>
              <a:buFont typeface="Wingdings" panose="05000000000000000000" pitchFamily="2" charset="2"/>
              <a:buNone/>
              <a:defRPr/>
            </a:pPr>
            <a:r>
              <a:rPr lang="en-US" sz="1200">
                <a:solidFill>
                  <a:srgbClr val="FFFFFF"/>
                </a:solidFill>
                <a:latin typeface="Calbri"/>
                <a:ea typeface="ヒラギノ角ゴ Pro W3" pitchFamily="-112" charset="-128"/>
              </a:rPr>
              <a:t>Additionally, SAS forecasts can be made even stronger with the introduction of POS, Causal and External data.  Finally, SAS does not stop with time series.  Our forecasting package includes ML models that can prove to be helpful for volatile or sparse data situations.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D97DB-19F1-464A-9B99-FF8EE39529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79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lstStyle/>
          <a:p>
            <a:pPr marL="0" marR="0" lvl="0" indent="0" algn="l" defTabSz="365760" rtl="0" eaLnBrk="1" fontAlgn="auto" latinLnBrk="0" hangingPunct="1">
              <a:lnSpc>
                <a:spcPct val="85000"/>
              </a:lnSpc>
              <a:spcBef>
                <a:spcPts val="800"/>
              </a:spcBef>
              <a:spcAft>
                <a:spcPts val="0"/>
              </a:spcAft>
              <a:buClr>
                <a:schemeClr val="tx1"/>
              </a:buClr>
              <a:buSzPct val="80000"/>
              <a:buFont typeface="Arial" charset="0"/>
              <a:buNone/>
              <a:tabLst/>
              <a:defRPr/>
            </a:pPr>
            <a:r>
              <a:rPr lang="en-US" sz="1200" b="1">
                <a:solidFill>
                  <a:schemeClr val="bg1"/>
                </a:solidFill>
              </a:rPr>
              <a:t>Key point: to transform a world of data into a world of intelligence, we need to bring analytics to everyone, and everywhere. </a:t>
            </a:r>
            <a:endParaRPr lang="en-US" sz="1200" b="0">
              <a:solidFill>
                <a:schemeClr val="bg1"/>
              </a:solidFill>
            </a:endParaRPr>
          </a:p>
          <a:p>
            <a:pPr marL="0" marR="0" lvl="0" indent="0" algn="l" defTabSz="365760" rtl="0" eaLnBrk="1" fontAlgn="auto" latinLnBrk="0" hangingPunct="1">
              <a:lnSpc>
                <a:spcPct val="85000"/>
              </a:lnSpc>
              <a:spcBef>
                <a:spcPts val="800"/>
              </a:spcBef>
              <a:spcAft>
                <a:spcPts val="0"/>
              </a:spcAft>
              <a:buClr>
                <a:schemeClr val="tx1"/>
              </a:buClr>
              <a:buSzPct val="80000"/>
              <a:buFont typeface="Arial" charset="0"/>
              <a:buNone/>
              <a:tabLst/>
              <a:defRPr/>
            </a:pPr>
            <a:endParaRPr lang="en-US" sz="1200" b="0">
              <a:solidFill>
                <a:schemeClr val="bg1"/>
              </a:solidFill>
            </a:endParaRPr>
          </a:p>
          <a:p>
            <a:pPr marL="0" marR="0" lvl="0" indent="0" algn="l" defTabSz="365760" rtl="0" eaLnBrk="1" fontAlgn="auto" latinLnBrk="0" hangingPunct="1">
              <a:lnSpc>
                <a:spcPct val="85000"/>
              </a:lnSpc>
              <a:spcBef>
                <a:spcPts val="800"/>
              </a:spcBef>
              <a:spcAft>
                <a:spcPts val="0"/>
              </a:spcAft>
              <a:buClr>
                <a:schemeClr val="tx1"/>
              </a:buClr>
              <a:buSzPct val="80000"/>
              <a:buFont typeface="Arial" charset="0"/>
              <a:buNone/>
              <a:tabLst/>
              <a:defRPr/>
            </a:pPr>
            <a:r>
              <a:rPr lang="en-US" sz="1200" b="0" kern="1200" baseline="0">
                <a:solidFill>
                  <a:schemeClr val="tx1"/>
                </a:solidFill>
                <a:effectLst/>
                <a:latin typeface="+mn-lt"/>
                <a:ea typeface="+mn-ea"/>
                <a:cs typeface="Arial" pitchFamily="34" charset="0"/>
              </a:rPr>
              <a:t>Speaking points:</a:t>
            </a:r>
            <a:endParaRPr lang="en-US" sz="1200" b="0">
              <a:solidFill>
                <a:schemeClr val="bg1"/>
              </a:solidFill>
            </a:endParaRPr>
          </a:p>
          <a:p>
            <a:pPr marL="0" marR="0" lvl="0" indent="0" algn="l" defTabSz="365760" rtl="0" eaLnBrk="1" fontAlgn="auto" latinLnBrk="0" hangingPunct="1">
              <a:lnSpc>
                <a:spcPct val="85000"/>
              </a:lnSpc>
              <a:spcBef>
                <a:spcPts val="800"/>
              </a:spcBef>
              <a:spcAft>
                <a:spcPts val="0"/>
              </a:spcAft>
              <a:buClr>
                <a:schemeClr val="tx1"/>
              </a:buClr>
              <a:buSzPct val="80000"/>
              <a:buFont typeface="Arial" charset="0"/>
              <a:buNone/>
              <a:tabLst/>
              <a:defRPr/>
            </a:pPr>
            <a:endParaRPr lang="en-US" sz="1200" b="0">
              <a:solidFill>
                <a:schemeClr val="bg1"/>
              </a:solidFill>
            </a:endParaRPr>
          </a:p>
          <a:p>
            <a:pPr marL="0" marR="0" lvl="0" indent="0" algn="l" defTabSz="365760" rtl="0" eaLnBrk="1" fontAlgn="auto" latinLnBrk="0" hangingPunct="1">
              <a:lnSpc>
                <a:spcPct val="85000"/>
              </a:lnSpc>
              <a:spcBef>
                <a:spcPts val="800"/>
              </a:spcBef>
              <a:spcAft>
                <a:spcPts val="0"/>
              </a:spcAft>
              <a:buClr>
                <a:schemeClr val="tx1"/>
              </a:buClr>
              <a:buSzPct val="80000"/>
              <a:buFont typeface="Arial" charset="0"/>
              <a:buNone/>
              <a:tabLst/>
              <a:defRPr/>
            </a:pPr>
            <a:r>
              <a:rPr lang="en-US" sz="1200" b="0">
                <a:solidFill>
                  <a:schemeClr val="bg1"/>
                </a:solidFill>
              </a:rPr>
              <a:t>At SAS, we look at our efforts through the following lens: Analytics for Everyone. And Analytics Everywhere.</a:t>
            </a:r>
          </a:p>
          <a:p>
            <a:pPr marL="0" marR="0" lvl="0" indent="0" algn="l" defTabSz="365760" rtl="0" eaLnBrk="1" fontAlgn="auto" latinLnBrk="0" hangingPunct="1">
              <a:lnSpc>
                <a:spcPct val="85000"/>
              </a:lnSpc>
              <a:spcBef>
                <a:spcPts val="800"/>
              </a:spcBef>
              <a:spcAft>
                <a:spcPts val="0"/>
              </a:spcAft>
              <a:buClr>
                <a:schemeClr val="tx1"/>
              </a:buClr>
              <a:buSzPct val="80000"/>
              <a:buFont typeface="Arial" charset="0"/>
              <a:buNone/>
              <a:tabLst/>
              <a:defRPr/>
            </a:pPr>
            <a:endParaRPr lang="en-US" sz="1200" b="0">
              <a:solidFill>
                <a:schemeClr val="bg1"/>
              </a:solidFill>
            </a:endParaRPr>
          </a:p>
          <a:p>
            <a:pPr marL="0" marR="0" lvl="0" indent="0" algn="l" defTabSz="365760" rtl="0" eaLnBrk="1" fontAlgn="auto" latinLnBrk="0" hangingPunct="1">
              <a:lnSpc>
                <a:spcPct val="85000"/>
              </a:lnSpc>
              <a:spcBef>
                <a:spcPts val="800"/>
              </a:spcBef>
              <a:spcAft>
                <a:spcPts val="0"/>
              </a:spcAft>
              <a:buClr>
                <a:schemeClr val="tx1"/>
              </a:buClr>
              <a:buSzPct val="80000"/>
              <a:buFont typeface="Arial" charset="0"/>
              <a:buNone/>
              <a:tabLst/>
              <a:defRPr/>
            </a:pPr>
            <a:r>
              <a:rPr lang="en-US" sz="1200" b="0">
                <a:solidFill>
                  <a:schemeClr val="bg1"/>
                </a:solidFill>
              </a:rPr>
              <a:t>Just imagine this - everyone in your organization is actively using data to make better decisions. We are entering a low-code / no-code era – through drag-and-drop interfaces we give those with ideas and deep business domain understanding the power to run various scenarios, to explore WHAT IFs – without always having to go through IT or data scientists experts. </a:t>
            </a:r>
            <a:br>
              <a:rPr lang="en-US" sz="1200" b="0">
                <a:solidFill>
                  <a:schemeClr val="bg1"/>
                </a:solidFill>
              </a:rPr>
            </a:br>
            <a:br>
              <a:rPr lang="en-US" sz="1200" b="0">
                <a:solidFill>
                  <a:schemeClr val="bg1"/>
                </a:solidFill>
              </a:rPr>
            </a:br>
            <a:r>
              <a:rPr lang="en-US" sz="1200" b="0">
                <a:solidFill>
                  <a:schemeClr val="bg1"/>
                </a:solidFill>
              </a:rPr>
              <a:t>And as for “everywhere”, we want to bring analytics wherever there is data. Which means we need to enable analytics across all data environments and paradigms - on-premise, cloud, hybrid, through API’s, in real-time, in database, on server, on edge. Why should you care about this? You might have heard us say this before: data without analytics is value not yet realized. IDC estimates about 4,800 interactions with connected devices by 2025. This gives you the chance to provide the right product, the best answer, to make the engagement of your customer with your brand not only frictionless, but inspiring. Without some form of analytics behind those interactions, the value will be marginal at best. </a:t>
            </a:r>
          </a:p>
        </p:txBody>
      </p:sp>
    </p:spTree>
    <p:extLst>
      <p:ext uri="{BB962C8B-B14F-4D97-AF65-F5344CB8AC3E}">
        <p14:creationId xmlns:p14="http://schemas.microsoft.com/office/powerpoint/2010/main" val="2785348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AS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653872"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ext Placeholder 34">
            <a:extLst>
              <a:ext uri="{FF2B5EF4-FFF2-40B4-BE49-F238E27FC236}">
                <a16:creationId xmlns:a16="http://schemas.microsoft.com/office/drawing/2014/main" id="{9B949CCB-8408-0B41-9681-4ECA35605A82}"/>
              </a:ext>
            </a:extLst>
          </p:cNvPr>
          <p:cNvSpPr>
            <a:spLocks noGrp="1"/>
          </p:cNvSpPr>
          <p:nvPr>
            <p:ph type="body" sz="quarter" idx="11"/>
          </p:nvPr>
        </p:nvSpPr>
        <p:spPr>
          <a:xfrm>
            <a:off x="1653872"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Tree>
    <p:custDataLst>
      <p:tags r:id="rId1"/>
    </p:custDataLst>
    <p:extLst>
      <p:ext uri="{BB962C8B-B14F-4D97-AF65-F5344CB8AC3E}">
        <p14:creationId xmlns:p14="http://schemas.microsoft.com/office/powerpoint/2010/main" val="351997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AS - Image Only - White">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27EE352-7D2C-A441-A898-DDF88FC2D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1892" y="4758271"/>
            <a:ext cx="558779" cy="230961"/>
          </a:xfrm>
          <a:prstGeom prst="rect">
            <a:avLst/>
          </a:prstGeom>
        </p:spPr>
      </p:pic>
      <p:sp>
        <p:nvSpPr>
          <p:cNvPr id="4" name="TextBox 4">
            <a:extLst>
              <a:ext uri="{FF2B5EF4-FFF2-40B4-BE49-F238E27FC236}">
                <a16:creationId xmlns:a16="http://schemas.microsoft.com/office/drawing/2014/main" id="{FC61EEC8-0C67-4E4B-96F0-B7FBDEF4618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272279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S - Black Backgroun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1AFB0-E8BA-6E40-9F47-B58679E16989}"/>
              </a:ext>
            </a:extLst>
          </p:cNvPr>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CC8A4CC-C6DD-674E-9755-C2307DA101AD}"/>
              </a:ext>
            </a:extLst>
          </p:cNvPr>
          <p:cNvGrpSpPr/>
          <p:nvPr/>
        </p:nvGrpSpPr>
        <p:grpSpPr>
          <a:xfrm>
            <a:off x="8427835" y="4765184"/>
            <a:ext cx="526892" cy="220528"/>
            <a:chOff x="6145213" y="4384676"/>
            <a:chExt cx="1582738" cy="649287"/>
          </a:xfrm>
          <a:solidFill>
            <a:schemeClr val="bg2">
              <a:lumMod val="50000"/>
            </a:schemeClr>
          </a:solidFill>
        </p:grpSpPr>
        <p:sp>
          <p:nvSpPr>
            <p:cNvPr id="5" name="Freeform 6">
              <a:extLst>
                <a:ext uri="{FF2B5EF4-FFF2-40B4-BE49-F238E27FC236}">
                  <a16:creationId xmlns:a16="http://schemas.microsoft.com/office/drawing/2014/main" id="{FC0936E0-05D4-D944-94E4-FBA36E861837}"/>
                </a:ext>
              </a:extLst>
            </p:cNvPr>
            <p:cNvSpPr>
              <a:spLocks/>
            </p:cNvSpPr>
            <p:nvPr/>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E5ACFC61-8225-8F4F-A539-DCE60FEB039A}"/>
                </a:ext>
              </a:extLst>
            </p:cNvPr>
            <p:cNvSpPr>
              <a:spLocks noEditPoints="1"/>
            </p:cNvSpPr>
            <p:nvPr/>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AB029620-52DD-C540-9F66-FD8586A661D7}"/>
                </a:ext>
              </a:extLst>
            </p:cNvPr>
            <p:cNvSpPr>
              <a:spLocks/>
            </p:cNvSpPr>
            <p:nvPr/>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F2C8F16-8DA0-6A49-A6A6-F8C208B72416}"/>
                </a:ext>
              </a:extLst>
            </p:cNvPr>
            <p:cNvSpPr>
              <a:spLocks/>
            </p:cNvSpPr>
            <p:nvPr/>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3F51FBB3-DAAD-0546-AF4C-840293C90D95}"/>
                </a:ext>
              </a:extLst>
            </p:cNvPr>
            <p:cNvSpPr>
              <a:spLocks/>
            </p:cNvSpPr>
            <p:nvPr/>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ED4644BB-791F-6241-8C89-AFA3C1325C38}"/>
                </a:ext>
              </a:extLst>
            </p:cNvPr>
            <p:cNvSpPr>
              <a:spLocks noEditPoints="1"/>
            </p:cNvSpPr>
            <p:nvPr/>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2DAE9313-7E29-324E-B411-25184A85F9E3}"/>
                </a:ext>
              </a:extLst>
            </p:cNvPr>
            <p:cNvSpPr>
              <a:spLocks noEditPoints="1"/>
            </p:cNvSpPr>
            <p:nvPr/>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TextBox 3">
            <a:extLst>
              <a:ext uri="{FF2B5EF4-FFF2-40B4-BE49-F238E27FC236}">
                <a16:creationId xmlns:a16="http://schemas.microsoft.com/office/drawing/2014/main" id="{ACAC6727-2088-4147-A38A-47850B89BAF6}"/>
              </a:ext>
            </a:extLst>
          </p:cNvPr>
          <p:cNvSpPr txBox="1">
            <a:spLocks noChangeAspect="1"/>
          </p:cNvSpPr>
          <p:nvPr/>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22449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A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376653" y="1793688"/>
            <a:ext cx="6390694" cy="1556124"/>
          </a:xfrm>
        </p:spPr>
        <p:txBody>
          <a:bodyPr anchor="ctr">
            <a:normAutofit/>
          </a:bodyPr>
          <a:lstStyle>
            <a:lvl1pPr marL="0" indent="0" algn="ctr">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
        <p:nvSpPr>
          <p:cNvPr id="2" name="TextBox 1">
            <a:extLst>
              <a:ext uri="{FF2B5EF4-FFF2-40B4-BE49-F238E27FC236}">
                <a16:creationId xmlns:a16="http://schemas.microsoft.com/office/drawing/2014/main" id="{503DB4AB-A9DE-4660-939A-CBDF75AC178E}"/>
              </a:ext>
            </a:extLst>
          </p:cNvPr>
          <p:cNvSpPr txBox="1"/>
          <p:nvPr/>
        </p:nvSpPr>
        <p:spPr>
          <a:xfrm>
            <a:off x="4078010" y="4138459"/>
            <a:ext cx="1009314" cy="400110"/>
          </a:xfrm>
          <a:prstGeom prst="rect">
            <a:avLst/>
          </a:prstGeom>
          <a:noFill/>
        </p:spPr>
        <p:txBody>
          <a:bodyPr wrap="none" rtlCol="0">
            <a:spAutoFit/>
          </a:bodyPr>
          <a:lstStyle/>
          <a:p>
            <a:pPr algn="ctr"/>
            <a:r>
              <a:rPr lang="en-US" sz="2000" dirty="0">
                <a:solidFill>
                  <a:schemeClr val="bg1"/>
                </a:solidFill>
                <a:latin typeface="+mj-lt"/>
              </a:rPr>
              <a:t>sas.com</a:t>
            </a:r>
          </a:p>
        </p:txBody>
      </p:sp>
    </p:spTree>
    <p:custDataLst>
      <p:tags r:id="rId1"/>
    </p:custDataLst>
    <p:extLst>
      <p:ext uri="{BB962C8B-B14F-4D97-AF65-F5344CB8AC3E}">
        <p14:creationId xmlns:p14="http://schemas.microsoft.com/office/powerpoint/2010/main" val="4413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ue_dots">
    <p:bg>
      <p:bgPr>
        <a:gradFill>
          <a:gsLst>
            <a:gs pos="0">
              <a:srgbClr val="61BAE9"/>
            </a:gs>
            <a:gs pos="100000">
              <a:srgbClr val="006A9F"/>
            </a:gs>
          </a:gsLst>
          <a:path path="circle">
            <a:fillToRect l="50000" t="50000" r="50000" b="50000"/>
          </a:path>
        </a:gradFill>
        <a:effectLst/>
      </p:bgPr>
    </p:bg>
    <p:spTree>
      <p:nvGrpSpPr>
        <p:cNvPr id="1" name=""/>
        <p:cNvGrpSpPr/>
        <p:nvPr/>
      </p:nvGrpSpPr>
      <p:grpSpPr>
        <a:xfrm>
          <a:off x="0" y="0"/>
          <a:ext cx="0" cy="0"/>
          <a:chOff x="0" y="0"/>
          <a:chExt cx="0" cy="0"/>
        </a:xfrm>
      </p:grpSpPr>
      <p:sp>
        <p:nvSpPr>
          <p:cNvPr id="3" name="Rectangle 2"/>
          <p:cNvSpPr/>
          <p:nvPr userDrawn="1"/>
        </p:nvSpPr>
        <p:spPr>
          <a:xfrm>
            <a:off x="0" y="1"/>
            <a:ext cx="9144000" cy="5143499"/>
          </a:xfrm>
          <a:prstGeom prst="rect">
            <a:avLst/>
          </a:prstGeom>
          <a:solidFill>
            <a:srgbClr val="1F34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a:solidFill>
                <a:srgbClr val="0074BE"/>
              </a:solidFill>
            </a:endParaRPr>
          </a:p>
        </p:txBody>
      </p:sp>
      <p:pic>
        <p:nvPicPr>
          <p:cNvPr id="4" name="Picture 6">
            <a:extLst>
              <a:ext uri="{FF2B5EF4-FFF2-40B4-BE49-F238E27FC236}">
                <a16:creationId xmlns:a16="http://schemas.microsoft.com/office/drawing/2014/main" id="{3674B8A7-CF90-4430-B184-516F8D5E0D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1893" y="4746757"/>
            <a:ext cx="558779" cy="253991"/>
          </a:xfrm>
          <a:prstGeom prst="rect">
            <a:avLst/>
          </a:prstGeom>
        </p:spPr>
      </p:pic>
      <p:sp>
        <p:nvSpPr>
          <p:cNvPr id="5" name="TextBox 3">
            <a:extLst>
              <a:ext uri="{FF2B5EF4-FFF2-40B4-BE49-F238E27FC236}">
                <a16:creationId xmlns:a16="http://schemas.microsoft.com/office/drawing/2014/main" id="{5D40C3BD-F93B-485B-BB33-A3B617AF1D71}"/>
              </a:ext>
            </a:extLst>
          </p:cNvPr>
          <p:cNvSpPr txBox="1">
            <a:spLocks noChangeAspect="1"/>
          </p:cNvSpPr>
          <p:nvPr userDrawn="1"/>
        </p:nvSpPr>
        <p:spPr>
          <a:xfrm>
            <a:off x="3310128" y="4941553"/>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pic>
        <p:nvPicPr>
          <p:cNvPr id="6" name="Picture 5" descr="A close up of a logo&#10;&#10;Description automatically generated">
            <a:extLst>
              <a:ext uri="{FF2B5EF4-FFF2-40B4-BE49-F238E27FC236}">
                <a16:creationId xmlns:a16="http://schemas.microsoft.com/office/drawing/2014/main" id="{11C955FD-C622-4957-B25D-B5DEDD3803A3}"/>
              </a:ext>
            </a:extLst>
          </p:cNvPr>
          <p:cNvPicPr>
            <a:picLocks noChangeAspect="1"/>
          </p:cNvPicPr>
          <p:nvPr userDrawn="1"/>
        </p:nvPicPr>
        <p:blipFill rotWithShape="1">
          <a:blip r:embed="rId4" cstate="screen">
            <a:alphaModFix amt="20000"/>
            <a:extLst>
              <a:ext uri="{28A0092B-C50C-407E-A947-70E740481C1C}">
                <a14:useLocalDpi xmlns:a14="http://schemas.microsoft.com/office/drawing/2010/main"/>
              </a:ext>
            </a:extLst>
          </a:blip>
          <a:srcRect/>
          <a:stretch/>
        </p:blipFill>
        <p:spPr>
          <a:xfrm>
            <a:off x="0" y="3237975"/>
            <a:ext cx="5292246" cy="1905522"/>
          </a:xfrm>
          <a:prstGeom prst="rect">
            <a:avLst/>
          </a:prstGeom>
        </p:spPr>
      </p:pic>
      <p:pic>
        <p:nvPicPr>
          <p:cNvPr id="7" name="Picture 6" descr="A close up of a logo&#10;&#10;Description automatically generated">
            <a:extLst>
              <a:ext uri="{FF2B5EF4-FFF2-40B4-BE49-F238E27FC236}">
                <a16:creationId xmlns:a16="http://schemas.microsoft.com/office/drawing/2014/main" id="{E70C23E5-BD34-48ED-829C-23A90E2C85B9}"/>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a:stretch/>
        </p:blipFill>
        <p:spPr>
          <a:xfrm>
            <a:off x="4216077" y="-6"/>
            <a:ext cx="4927924" cy="1571689"/>
          </a:xfrm>
          <a:prstGeom prst="rect">
            <a:avLst/>
          </a:prstGeom>
        </p:spPr>
      </p:pic>
    </p:spTree>
    <p:custDataLst>
      <p:tags r:id="rId1"/>
    </p:custDataLst>
    <p:extLst>
      <p:ext uri="{BB962C8B-B14F-4D97-AF65-F5344CB8AC3E}">
        <p14:creationId xmlns:p14="http://schemas.microsoft.com/office/powerpoint/2010/main" val="1823572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S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2286"/>
            <a:ext cx="9144000" cy="51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653872"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ext Placeholder 34">
            <a:extLst>
              <a:ext uri="{FF2B5EF4-FFF2-40B4-BE49-F238E27FC236}">
                <a16:creationId xmlns:a16="http://schemas.microsoft.com/office/drawing/2014/main" id="{9B949CCB-8408-0B41-9681-4ECA35605A82}"/>
              </a:ext>
            </a:extLst>
          </p:cNvPr>
          <p:cNvSpPr>
            <a:spLocks noGrp="1"/>
          </p:cNvSpPr>
          <p:nvPr>
            <p:ph type="body" sz="quarter" idx="11"/>
          </p:nvPr>
        </p:nvSpPr>
        <p:spPr>
          <a:xfrm>
            <a:off x="1653872" y="2484438"/>
            <a:ext cx="6390694" cy="1458912"/>
          </a:xfrm>
        </p:spPr>
        <p:txBody>
          <a:bodyPr/>
          <a:lstStyle>
            <a:lvl1pPr marL="0" indent="0" algn="l">
              <a:buNone/>
              <a:defRPr>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2286"/>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Tree>
    <p:custDataLst>
      <p:tags r:id="rId1"/>
    </p:custDataLst>
    <p:extLst>
      <p:ext uri="{BB962C8B-B14F-4D97-AF65-F5344CB8AC3E}">
        <p14:creationId xmlns:p14="http://schemas.microsoft.com/office/powerpoint/2010/main" val="15568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S - Section Header - Dark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00AF95-1FC8-274C-A784-F831F6B8647F}"/>
              </a:ext>
            </a:extLst>
          </p:cNvPr>
          <p:cNvSpPr/>
          <p:nvPr/>
        </p:nvSpPr>
        <p:spPr>
          <a:xfrm>
            <a:off x="0" y="-6211"/>
            <a:ext cx="9144000" cy="51559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a:extLst>
              <a:ext uri="{FF2B5EF4-FFF2-40B4-BE49-F238E27FC236}">
                <a16:creationId xmlns:a16="http://schemas.microsoft.com/office/drawing/2014/main" id="{B0C6AF5C-E29A-9E49-801E-0A1C09DFDE5F}"/>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4" name="Picture 6">
            <a:extLst>
              <a:ext uri="{FF2B5EF4-FFF2-40B4-BE49-F238E27FC236}">
                <a16:creationId xmlns:a16="http://schemas.microsoft.com/office/drawing/2014/main" id="{6BFF7639-E4DF-3741-90C7-2DFCD9D26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pic>
        <p:nvPicPr>
          <p:cNvPr id="8" name="Picture 7" descr="A picture containing clock, light, drawing&#10;&#10;Description automatically generated">
            <a:extLst>
              <a:ext uri="{FF2B5EF4-FFF2-40B4-BE49-F238E27FC236}">
                <a16:creationId xmlns:a16="http://schemas.microsoft.com/office/drawing/2014/main" id="{60F9A2CE-31BE-CB49-98C4-EAE0F449CAB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061" r="33611" b="20040"/>
          <a:stretch/>
        </p:blipFill>
        <p:spPr>
          <a:xfrm>
            <a:off x="4561295" y="-6045"/>
            <a:ext cx="4582705" cy="5149545"/>
          </a:xfrm>
          <a:prstGeom prst="rect">
            <a:avLst/>
          </a:prstGeom>
        </p:spPr>
      </p:pic>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3" y="2484438"/>
            <a:ext cx="6390694" cy="1458912"/>
          </a:xfrm>
        </p:spPr>
        <p:txBody>
          <a:bodyPr/>
          <a:lstStyle>
            <a:lvl1pPr marL="0" indent="0" algn="l">
              <a:buNone/>
              <a:defRPr>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2443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334443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AS - Title &amp; Subtitle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98448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AS - 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Tree>
    <p:custDataLst>
      <p:tags r:id="rId1"/>
    </p:custDataLst>
    <p:extLst>
      <p:ext uri="{BB962C8B-B14F-4D97-AF65-F5344CB8AC3E}">
        <p14:creationId xmlns:p14="http://schemas.microsoft.com/office/powerpoint/2010/main" val="8830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AS - Comparison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EFE90ADF-F9C8-471B-A694-7C0B48436B41}"/>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2733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AS - Section Header - Dark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00AF95-1FC8-274C-A784-F831F6B8647F}"/>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a:extLst>
              <a:ext uri="{FF2B5EF4-FFF2-40B4-BE49-F238E27FC236}">
                <a16:creationId xmlns:a16="http://schemas.microsoft.com/office/drawing/2014/main" id="{B0C6AF5C-E29A-9E49-801E-0A1C09DFDE5F}"/>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4" name="Picture 6">
            <a:extLst>
              <a:ext uri="{FF2B5EF4-FFF2-40B4-BE49-F238E27FC236}">
                <a16:creationId xmlns:a16="http://schemas.microsoft.com/office/drawing/2014/main" id="{6BFF7639-E4DF-3741-90C7-2DFCD9D26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pic>
        <p:nvPicPr>
          <p:cNvPr id="6" name="Picture 5" descr="A picture containing clock, light, drawing&#10;&#10;Description automatically generated">
            <a:extLst>
              <a:ext uri="{FF2B5EF4-FFF2-40B4-BE49-F238E27FC236}">
                <a16:creationId xmlns:a16="http://schemas.microsoft.com/office/drawing/2014/main" id="{43AE3E76-C4CC-8245-858F-A891F08C3E5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061" r="33611" b="20040"/>
          <a:stretch/>
        </p:blipFill>
        <p:spPr>
          <a:xfrm>
            <a:off x="4561295" y="-6045"/>
            <a:ext cx="4582705" cy="5149545"/>
          </a:xfrm>
          <a:prstGeom prst="rect">
            <a:avLst/>
          </a:prstGeom>
        </p:spPr>
      </p:pic>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3"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61585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S - Content with Caption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E60C6F-E980-EE42-AE99-4BF9E126C012}"/>
              </a:ext>
            </a:extLst>
          </p:cNvPr>
          <p:cNvSpPr/>
          <p:nvPr/>
        </p:nvSpPr>
        <p:spPr>
          <a:xfrm>
            <a:off x="0" y="0"/>
            <a:ext cx="3127248" cy="5143500"/>
          </a:xfrm>
          <a:prstGeom prst="rect">
            <a:avLst/>
          </a:prstGeom>
          <a:gradFill flip="none" rotWithShape="1">
            <a:gsLst>
              <a:gs pos="0">
                <a:schemeClr val="tx2">
                  <a:lumMod val="90000"/>
                  <a:lumOff val="10000"/>
                </a:schemeClr>
              </a:gs>
              <a:gs pos="100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50D4204-70D0-4767-A333-0B97E79B59AE}"/>
              </a:ext>
            </a:extLst>
          </p:cNvPr>
          <p:cNvSpPr/>
          <p:nvPr/>
        </p:nvSpPr>
        <p:spPr>
          <a:xfrm>
            <a:off x="0" y="4650624"/>
            <a:ext cx="3193576" cy="4928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2F2FC9C-401F-5C4C-88BC-0A45460C4F9C}"/>
              </a:ext>
            </a:extLst>
          </p:cNvPr>
          <p:cNvSpPr>
            <a:spLocks noGrp="1"/>
          </p:cNvSpPr>
          <p:nvPr>
            <p:ph type="title" hasCustomPrompt="1"/>
          </p:nvPr>
        </p:nvSpPr>
        <p:spPr>
          <a:xfrm>
            <a:off x="0" y="228887"/>
            <a:ext cx="3127248" cy="341632"/>
          </a:xfrm>
        </p:spPr>
        <p:txBody>
          <a:bodyPr lIns="91440" rIns="91440" anchor="t" anchorCtr="0">
            <a:spAutoFit/>
          </a:bodyPr>
          <a:lstStyle>
            <a:lvl1pPr algn="ctr" defTabSz="182880">
              <a:spcBef>
                <a:spcPts val="0"/>
              </a:spcBef>
              <a:defRPr sz="1800" baseline="0">
                <a:solidFill>
                  <a:schemeClr val="accent1">
                    <a:lumMod val="60000"/>
                    <a:lumOff val="40000"/>
                  </a:schemeClr>
                </a:solidFill>
                <a:effectLst/>
                <a:latin typeface="+mj-lt"/>
              </a:defRPr>
            </a:lvl1pPr>
          </a:lstStyle>
          <a:p>
            <a:r>
              <a:rPr lang="en-US" dirty="0"/>
              <a:t>Click to add title</a:t>
            </a:r>
          </a:p>
        </p:txBody>
      </p:sp>
      <p:sp>
        <p:nvSpPr>
          <p:cNvPr id="4" name="Text Placeholder 4">
            <a:extLst>
              <a:ext uri="{FF2B5EF4-FFF2-40B4-BE49-F238E27FC236}">
                <a16:creationId xmlns:a16="http://schemas.microsoft.com/office/drawing/2014/main" id="{0ADB52DD-F50B-834D-99B3-5D1C55A9E47D}"/>
              </a:ext>
            </a:extLst>
          </p:cNvPr>
          <p:cNvSpPr>
            <a:spLocks noGrp="1"/>
          </p:cNvSpPr>
          <p:nvPr>
            <p:ph type="body" sz="quarter" idx="13" hasCustomPrompt="1"/>
          </p:nvPr>
        </p:nvSpPr>
        <p:spPr>
          <a:xfrm>
            <a:off x="411480" y="996694"/>
            <a:ext cx="2304288" cy="615553"/>
          </a:xfrm>
        </p:spPr>
        <p:txBody>
          <a:bodyPr wrap="square" anchor="t" anchorCtr="0">
            <a:spAutoFit/>
          </a:bodyPr>
          <a:lstStyle>
            <a:lvl1pPr marL="0" indent="-182880" algn="l">
              <a:buFont typeface="Arial" pitchFamily="34" charset="0"/>
              <a:buNone/>
              <a:defRPr sz="2000" b="0" cap="none" baseline="0">
                <a:solidFill>
                  <a:schemeClr val="bg1">
                    <a:lumMod val="85000"/>
                  </a:schemeClr>
                </a:solidFill>
                <a:effectLst/>
                <a:latin typeface="+mn-lt"/>
              </a:defRPr>
            </a:lvl1pPr>
          </a:lstStyle>
          <a:p>
            <a:pPr lvl="0"/>
            <a:r>
              <a:rPr lang="en-US"/>
              <a:t>Click to edit caption text</a:t>
            </a:r>
          </a:p>
        </p:txBody>
      </p:sp>
      <p:sp>
        <p:nvSpPr>
          <p:cNvPr id="6" name="Text Placeholder 2">
            <a:extLst>
              <a:ext uri="{FF2B5EF4-FFF2-40B4-BE49-F238E27FC236}">
                <a16:creationId xmlns:a16="http://schemas.microsoft.com/office/drawing/2014/main" id="{AC4D2804-3DAD-EE40-936A-43F13F80C8DF}"/>
              </a:ext>
            </a:extLst>
          </p:cNvPr>
          <p:cNvSpPr>
            <a:spLocks noGrp="1"/>
          </p:cNvSpPr>
          <p:nvPr>
            <p:ph type="body" sz="quarter" idx="11" hasCustomPrompt="1"/>
          </p:nvPr>
        </p:nvSpPr>
        <p:spPr>
          <a:xfrm>
            <a:off x="3127248" y="637660"/>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lumMod val="60000"/>
                    <a:lumOff val="40000"/>
                  </a:schemeClr>
                </a:solidFill>
                <a:effectLst/>
                <a:latin typeface="+mj-lt"/>
              </a:defRPr>
            </a:lvl1pPr>
          </a:lstStyle>
          <a:p>
            <a:pPr lvl="0"/>
            <a:r>
              <a:rPr lang="en-US"/>
              <a:t>Click to add subtitle</a:t>
            </a:r>
          </a:p>
        </p:txBody>
      </p:sp>
      <p:sp>
        <p:nvSpPr>
          <p:cNvPr id="7" name="Content Placeholder 3">
            <a:extLst>
              <a:ext uri="{FF2B5EF4-FFF2-40B4-BE49-F238E27FC236}">
                <a16:creationId xmlns:a16="http://schemas.microsoft.com/office/drawing/2014/main" id="{6A0DAF33-5110-D340-8044-FA8F4990F845}"/>
              </a:ext>
            </a:extLst>
          </p:cNvPr>
          <p:cNvSpPr>
            <a:spLocks noGrp="1"/>
          </p:cNvSpPr>
          <p:nvPr>
            <p:ph sz="quarter" idx="15" hasCustomPrompt="1"/>
          </p:nvPr>
        </p:nvSpPr>
        <p:spPr>
          <a:xfrm>
            <a:off x="3127248" y="920337"/>
            <a:ext cx="6016752" cy="4215653"/>
          </a:xfrm>
        </p:spPr>
        <p:txBody>
          <a:bodyPr wrap="square" lIns="365760" rIns="274320" bIns="91440" anchor="t" anchorCtr="0">
            <a:normAutofit/>
          </a:bodyPr>
          <a:lstStyle>
            <a:lvl1pPr>
              <a:buClr>
                <a:schemeClr val="bg2"/>
              </a:buClr>
              <a:defRPr sz="2000" baseline="0">
                <a:solidFill>
                  <a:schemeClr val="bg1"/>
                </a:solidFill>
              </a:defRPr>
            </a:lvl1pPr>
            <a:lvl2pPr>
              <a:buClr>
                <a:schemeClr val="bg2"/>
              </a:buClr>
              <a:defRPr baseline="0">
                <a:solidFill>
                  <a:schemeClr val="bg1">
                    <a:lumMod val="75000"/>
                  </a:schemeClr>
                </a:solidFill>
              </a:defRPr>
            </a:lvl2pPr>
            <a:lvl3pPr>
              <a:buClr>
                <a:schemeClr val="bg2"/>
              </a:buClr>
              <a:defRPr baseline="0">
                <a:solidFill>
                  <a:schemeClr val="bg1">
                    <a:lumMod val="75000"/>
                  </a:schemeClr>
                </a:solidFill>
              </a:defRPr>
            </a:lvl3pPr>
            <a:lvl4pPr>
              <a:defRPr baseline="0"/>
            </a:lvl4pPr>
            <a:lvl5pPr>
              <a:defRPr baseline="0"/>
            </a:lvl5pPr>
          </a:lstStyle>
          <a:p>
            <a:pPr lvl="0"/>
            <a:r>
              <a:rPr lang="en-US"/>
              <a:t>Click to add text or click an icon to add other content types.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841ED34-FEB5-C146-83AC-389AC6CD9768}"/>
              </a:ext>
            </a:extLst>
          </p:cNvPr>
          <p:cNvSpPr>
            <a:spLocks noGrp="1"/>
          </p:cNvSpPr>
          <p:nvPr>
            <p:ph type="body" sz="quarter" idx="16" hasCustomPrompt="1"/>
          </p:nvPr>
        </p:nvSpPr>
        <p:spPr>
          <a:xfrm>
            <a:off x="3127375" y="228887"/>
            <a:ext cx="6016625" cy="409575"/>
          </a:xfrm>
        </p:spPr>
        <p:txBody>
          <a:bodyPr>
            <a:noAutofit/>
          </a:bodyPr>
          <a:lstStyle>
            <a:lvl1pPr marL="0" indent="0" algn="ctr">
              <a:buNone/>
              <a:defRPr sz="2800" b="1">
                <a:latin typeface="+mn-lt"/>
              </a:defRPr>
            </a:lvl1pPr>
          </a:lstStyle>
          <a:p>
            <a:pPr lvl="0"/>
            <a:r>
              <a:rPr lang="en-US"/>
              <a:t>Click to add title</a:t>
            </a:r>
          </a:p>
        </p:txBody>
      </p:sp>
      <p:grpSp>
        <p:nvGrpSpPr>
          <p:cNvPr id="16" name="Group 15">
            <a:extLst>
              <a:ext uri="{FF2B5EF4-FFF2-40B4-BE49-F238E27FC236}">
                <a16:creationId xmlns:a16="http://schemas.microsoft.com/office/drawing/2014/main" id="{9E23137D-5031-B540-810B-5B5014DDB875}"/>
              </a:ext>
            </a:extLst>
          </p:cNvPr>
          <p:cNvGrpSpPr/>
          <p:nvPr/>
        </p:nvGrpSpPr>
        <p:grpSpPr>
          <a:xfrm>
            <a:off x="100130" y="3903136"/>
            <a:ext cx="1843588" cy="1108928"/>
            <a:chOff x="92670" y="3892522"/>
            <a:chExt cx="1843588" cy="1108928"/>
          </a:xfrm>
        </p:grpSpPr>
        <p:sp>
          <p:nvSpPr>
            <p:cNvPr id="17" name="Freeform 16">
              <a:extLst>
                <a:ext uri="{FF2B5EF4-FFF2-40B4-BE49-F238E27FC236}">
                  <a16:creationId xmlns:a16="http://schemas.microsoft.com/office/drawing/2014/main" id="{84F2A5B7-99AC-BD49-8594-6DAE464CF372}"/>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995F31-A398-C943-8027-FFECF81903AA}"/>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762E83-CF17-2247-AB0C-CDF3C02BC0D7}"/>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7A16E5-88F6-E34C-ADB8-42534BE72FC5}"/>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7822DD3-7A44-584E-8FDE-044968D0AF24}"/>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C0BCCA-D6DE-DD4E-8026-E1C841BE8CA7}"/>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8AED6F9-E6A3-EB4A-A55C-0740537659D6}"/>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44A5219-46D3-9D49-A8CC-36711F2BF6DB}"/>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628D6A-430F-AD46-B90A-8331A948822D}"/>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0B47CCF-EFB3-B44B-9884-4494451C2D72}"/>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A0D0CC0-B494-924D-8C7F-13E6CFA6A115}"/>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A103DE1-86D1-CC40-BC8E-F37870113828}"/>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85B7FDA-2A3D-5148-882C-7F5FD28C86D6}"/>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319DB66-4056-974A-B568-9BE51C46D6DB}"/>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D9D4266-26E2-A649-B58A-BBD393D3909A}"/>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5792925-8473-D74D-AD5F-C84AAB25EA9D}"/>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FFE52ED-3497-1048-86AD-9D9A6F52BF03}"/>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AE3BE6B-1DF9-664B-8C6A-831ED119861F}"/>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250767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AS - Content with Imag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BA3B1AA2-50A5-4442-A897-3FD0C1BC19F0}"/>
              </a:ext>
            </a:extLst>
          </p:cNvPr>
          <p:cNvSpPr txBox="1"/>
          <p:nvPr/>
        </p:nvSpPr>
        <p:spPr>
          <a:xfrm>
            <a:off x="2230628" y="4679818"/>
            <a:ext cx="4673600" cy="297454"/>
          </a:xfrm>
          <a:prstGeom prst="rect">
            <a:avLst/>
          </a:prstGeom>
          <a:noFill/>
        </p:spPr>
        <p:txBody>
          <a:bodyPr wrap="square" rtlCol="0" anchor="ctr">
            <a:spAutoFit/>
          </a:bodyPr>
          <a:lstStyle/>
          <a:p>
            <a:pPr algn="ctr" defTabSz="243834"/>
            <a:r>
              <a:rPr lang="en-US" sz="1333" b="0" cap="all" spc="0" baseline="0" dirty="0">
                <a:solidFill>
                  <a:schemeClr val="bg1"/>
                </a:solidFill>
                <a:latin typeface="+mn-lt"/>
                <a:cs typeface="Arial" pitchFamily="34" charset="0"/>
              </a:rPr>
              <a:t>CONFIDENTIAL  •  DO NOT DISCLOSE</a:t>
            </a:r>
          </a:p>
        </p:txBody>
      </p:sp>
      <p:sp>
        <p:nvSpPr>
          <p:cNvPr id="17" name="Freeform 16">
            <a:extLst>
              <a:ext uri="{FF2B5EF4-FFF2-40B4-BE49-F238E27FC236}">
                <a16:creationId xmlns:a16="http://schemas.microsoft.com/office/drawing/2014/main" id="{B28BF588-A539-E84D-BAE7-8D1EE1761D7B}"/>
              </a:ext>
            </a:extLst>
          </p:cNvPr>
          <p:cNvSpPr/>
          <p:nvPr/>
        </p:nvSpPr>
        <p:spPr>
          <a:xfrm>
            <a:off x="3405809" y="-1"/>
            <a:ext cx="2724336" cy="4651514"/>
          </a:xfrm>
          <a:custGeom>
            <a:avLst/>
            <a:gdLst>
              <a:gd name="connsiteX0" fmla="*/ 2952243 w 3004957"/>
              <a:gd name="connsiteY0" fmla="*/ 0 h 5143500"/>
              <a:gd name="connsiteX1" fmla="*/ 3004957 w 3004957"/>
              <a:gd name="connsiteY1" fmla="*/ 0 h 5143500"/>
              <a:gd name="connsiteX2" fmla="*/ 52714 w 3004957"/>
              <a:gd name="connsiteY2" fmla="*/ 5143500 h 5143500"/>
              <a:gd name="connsiteX3" fmla="*/ 0 w 3004957"/>
              <a:gd name="connsiteY3" fmla="*/ 5143500 h 5143500"/>
              <a:gd name="connsiteX4" fmla="*/ 2952243 w 30049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957" h="5143500">
                <a:moveTo>
                  <a:pt x="2952243" y="0"/>
                </a:moveTo>
                <a:lnTo>
                  <a:pt x="3004957" y="0"/>
                </a:lnTo>
                <a:lnTo>
                  <a:pt x="52714" y="5143500"/>
                </a:lnTo>
                <a:lnTo>
                  <a:pt x="0" y="5143500"/>
                </a:lnTo>
                <a:lnTo>
                  <a:pt x="2952243" y="0"/>
                </a:lnTo>
                <a:close/>
              </a:path>
            </a:pathLst>
          </a:custGeom>
          <a:gradFill flip="none" rotWithShape="1">
            <a:gsLst>
              <a:gs pos="30000">
                <a:srgbClr val="3D5AAE"/>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id="{69FD8B09-C03A-1F47-8E8E-7F5B82C66987}"/>
              </a:ext>
            </a:extLst>
          </p:cNvPr>
          <p:cNvSpPr>
            <a:spLocks noGrp="1"/>
          </p:cNvSpPr>
          <p:nvPr>
            <p:ph type="body" sz="quarter" idx="11"/>
          </p:nvPr>
        </p:nvSpPr>
        <p:spPr>
          <a:xfrm>
            <a:off x="5394152" y="1751961"/>
            <a:ext cx="3357562" cy="1022310"/>
          </a:xfrm>
        </p:spPr>
        <p:txBody>
          <a:bodyPr/>
          <a:lstStyle>
            <a:lvl1pPr marL="0" indent="0">
              <a:buNone/>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
        <p:nvSpPr>
          <p:cNvPr id="7" name="Picture Placeholder 2">
            <a:extLst>
              <a:ext uri="{FF2B5EF4-FFF2-40B4-BE49-F238E27FC236}">
                <a16:creationId xmlns:a16="http://schemas.microsoft.com/office/drawing/2014/main" id="{2A0DCB78-264D-144D-A952-10F81BCE055A}"/>
              </a:ext>
            </a:extLst>
          </p:cNvPr>
          <p:cNvSpPr>
            <a:spLocks noGrp="1"/>
          </p:cNvSpPr>
          <p:nvPr>
            <p:ph type="pic" sz="quarter" idx="12"/>
          </p:nvPr>
        </p:nvSpPr>
        <p:spPr>
          <a:xfrm>
            <a:off x="-7058" y="-1"/>
            <a:ext cx="6081885" cy="4654853"/>
          </a:xfrm>
          <a:custGeom>
            <a:avLst/>
            <a:gdLst>
              <a:gd name="connsiteX0" fmla="*/ 0 w 3125788"/>
              <a:gd name="connsiteY0" fmla="*/ 5143500 h 5143500"/>
              <a:gd name="connsiteX1" fmla="*/ 781447 w 3125788"/>
              <a:gd name="connsiteY1" fmla="*/ 0 h 5143500"/>
              <a:gd name="connsiteX2" fmla="*/ 2344341 w 3125788"/>
              <a:gd name="connsiteY2" fmla="*/ 0 h 5143500"/>
              <a:gd name="connsiteX3" fmla="*/ 3125788 w 3125788"/>
              <a:gd name="connsiteY3" fmla="*/ 5143500 h 5143500"/>
              <a:gd name="connsiteX4" fmla="*/ 0 w 3125788"/>
              <a:gd name="connsiteY4" fmla="*/ 5143500 h 5143500"/>
              <a:gd name="connsiteX0" fmla="*/ 0 w 6074828"/>
              <a:gd name="connsiteY0" fmla="*/ 5143500 h 5143500"/>
              <a:gd name="connsiteX1" fmla="*/ 781447 w 6074828"/>
              <a:gd name="connsiteY1" fmla="*/ 0 h 5143500"/>
              <a:gd name="connsiteX2" fmla="*/ 6074828 w 6074828"/>
              <a:gd name="connsiteY2" fmla="*/ 0 h 5143500"/>
              <a:gd name="connsiteX3" fmla="*/ 3125788 w 6074828"/>
              <a:gd name="connsiteY3" fmla="*/ 5143500 h 5143500"/>
              <a:gd name="connsiteX4" fmla="*/ 0 w 6074828"/>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132845 w 6081885"/>
              <a:gd name="connsiteY3" fmla="*/ 5143500 h 5143500"/>
              <a:gd name="connsiteX4" fmla="*/ 7057 w 6081885"/>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397888 w 6081885"/>
              <a:gd name="connsiteY3" fmla="*/ 4653170 h 5143500"/>
              <a:gd name="connsiteX4" fmla="*/ 7057 w 6081885"/>
              <a:gd name="connsiteY4" fmla="*/ 5143500 h 5143500"/>
              <a:gd name="connsiteX0" fmla="*/ 7057 w 6081885"/>
              <a:gd name="connsiteY0" fmla="*/ 4659796 h 4659796"/>
              <a:gd name="connsiteX1" fmla="*/ 0 w 6081885"/>
              <a:gd name="connsiteY1" fmla="*/ 0 h 4659796"/>
              <a:gd name="connsiteX2" fmla="*/ 6081885 w 6081885"/>
              <a:gd name="connsiteY2" fmla="*/ 0 h 4659796"/>
              <a:gd name="connsiteX3" fmla="*/ 3397888 w 6081885"/>
              <a:gd name="connsiteY3" fmla="*/ 4653170 h 4659796"/>
              <a:gd name="connsiteX4" fmla="*/ 7057 w 6081885"/>
              <a:gd name="connsiteY4" fmla="*/ 4659796 h 4659796"/>
              <a:gd name="connsiteX0" fmla="*/ 7057 w 6081885"/>
              <a:gd name="connsiteY0" fmla="*/ 4659796 h 4659796"/>
              <a:gd name="connsiteX1" fmla="*/ 0 w 6081885"/>
              <a:gd name="connsiteY1" fmla="*/ 0 h 4659796"/>
              <a:gd name="connsiteX2" fmla="*/ 6081885 w 6081885"/>
              <a:gd name="connsiteY2" fmla="*/ 0 h 4659796"/>
              <a:gd name="connsiteX3" fmla="*/ 3402831 w 6081885"/>
              <a:gd name="connsiteY3" fmla="*/ 4653170 h 4659796"/>
              <a:gd name="connsiteX4" fmla="*/ 7057 w 6081885"/>
              <a:gd name="connsiteY4" fmla="*/ 4659796 h 4659796"/>
              <a:gd name="connsiteX0" fmla="*/ 2114 w 6081885"/>
              <a:gd name="connsiteY0" fmla="*/ 4654853 h 4654853"/>
              <a:gd name="connsiteX1" fmla="*/ 0 w 6081885"/>
              <a:gd name="connsiteY1" fmla="*/ 0 h 4654853"/>
              <a:gd name="connsiteX2" fmla="*/ 6081885 w 6081885"/>
              <a:gd name="connsiteY2" fmla="*/ 0 h 4654853"/>
              <a:gd name="connsiteX3" fmla="*/ 3402831 w 6081885"/>
              <a:gd name="connsiteY3" fmla="*/ 4653170 h 4654853"/>
              <a:gd name="connsiteX4" fmla="*/ 2114 w 6081885"/>
              <a:gd name="connsiteY4" fmla="*/ 4654853 h 4654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885" h="4654853">
                <a:moveTo>
                  <a:pt x="2114" y="4654853"/>
                </a:moveTo>
                <a:cubicBezTo>
                  <a:pt x="-238" y="2940353"/>
                  <a:pt x="2352" y="1714500"/>
                  <a:pt x="0" y="0"/>
                </a:cubicBezTo>
                <a:lnTo>
                  <a:pt x="6081885" y="0"/>
                </a:lnTo>
                <a:lnTo>
                  <a:pt x="3402831" y="4653170"/>
                </a:lnTo>
                <a:lnTo>
                  <a:pt x="2114" y="4654853"/>
                </a:lnTo>
                <a:close/>
              </a:path>
            </a:pathLst>
          </a:custGeom>
        </p:spPr>
        <p:txBody>
          <a:bodyPr/>
          <a:lstStyle/>
          <a:p>
            <a:endParaRPr lang="en-US"/>
          </a:p>
        </p:txBody>
      </p:sp>
    </p:spTree>
    <p:custDataLst>
      <p:tags r:id="rId1"/>
    </p:custDataLst>
    <p:extLst>
      <p:ext uri="{BB962C8B-B14F-4D97-AF65-F5344CB8AC3E}">
        <p14:creationId xmlns:p14="http://schemas.microsoft.com/office/powerpoint/2010/main" val="424646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AS - Blue Backgroun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968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AS - Image Only - White">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27EE352-7D2C-A441-A898-DDF88FC2D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1892" y="4758271"/>
            <a:ext cx="558779" cy="230961"/>
          </a:xfrm>
          <a:prstGeom prst="rect">
            <a:avLst/>
          </a:prstGeom>
        </p:spPr>
      </p:pic>
      <p:sp>
        <p:nvSpPr>
          <p:cNvPr id="4" name="TextBox 4">
            <a:extLst>
              <a:ext uri="{FF2B5EF4-FFF2-40B4-BE49-F238E27FC236}">
                <a16:creationId xmlns:a16="http://schemas.microsoft.com/office/drawing/2014/main" id="{FC61EEC8-0C67-4E4B-96F0-B7FBDEF4618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204266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S - Black Backgroun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1AFB0-E8BA-6E40-9F47-B58679E16989}"/>
              </a:ext>
            </a:extLst>
          </p:cNvPr>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CC8A4CC-C6DD-674E-9755-C2307DA101AD}"/>
              </a:ext>
            </a:extLst>
          </p:cNvPr>
          <p:cNvGrpSpPr/>
          <p:nvPr/>
        </p:nvGrpSpPr>
        <p:grpSpPr>
          <a:xfrm>
            <a:off x="8427835" y="4765184"/>
            <a:ext cx="526892" cy="220528"/>
            <a:chOff x="6145213" y="4384676"/>
            <a:chExt cx="1582738" cy="649287"/>
          </a:xfrm>
          <a:solidFill>
            <a:schemeClr val="bg2">
              <a:lumMod val="50000"/>
            </a:schemeClr>
          </a:solidFill>
        </p:grpSpPr>
        <p:sp>
          <p:nvSpPr>
            <p:cNvPr id="5" name="Freeform 6">
              <a:extLst>
                <a:ext uri="{FF2B5EF4-FFF2-40B4-BE49-F238E27FC236}">
                  <a16:creationId xmlns:a16="http://schemas.microsoft.com/office/drawing/2014/main" id="{FC0936E0-05D4-D944-94E4-FBA36E861837}"/>
                </a:ext>
              </a:extLst>
            </p:cNvPr>
            <p:cNvSpPr>
              <a:spLocks/>
            </p:cNvSpPr>
            <p:nvPr/>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E5ACFC61-8225-8F4F-A539-DCE60FEB039A}"/>
                </a:ext>
              </a:extLst>
            </p:cNvPr>
            <p:cNvSpPr>
              <a:spLocks noEditPoints="1"/>
            </p:cNvSpPr>
            <p:nvPr/>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AB029620-52DD-C540-9F66-FD8586A661D7}"/>
                </a:ext>
              </a:extLst>
            </p:cNvPr>
            <p:cNvSpPr>
              <a:spLocks/>
            </p:cNvSpPr>
            <p:nvPr/>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F2C8F16-8DA0-6A49-A6A6-F8C208B72416}"/>
                </a:ext>
              </a:extLst>
            </p:cNvPr>
            <p:cNvSpPr>
              <a:spLocks/>
            </p:cNvSpPr>
            <p:nvPr/>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3F51FBB3-DAAD-0546-AF4C-840293C90D95}"/>
                </a:ext>
              </a:extLst>
            </p:cNvPr>
            <p:cNvSpPr>
              <a:spLocks/>
            </p:cNvSpPr>
            <p:nvPr/>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ED4644BB-791F-6241-8C89-AFA3C1325C38}"/>
                </a:ext>
              </a:extLst>
            </p:cNvPr>
            <p:cNvSpPr>
              <a:spLocks noEditPoints="1"/>
            </p:cNvSpPr>
            <p:nvPr/>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2DAE9313-7E29-324E-B411-25184A85F9E3}"/>
                </a:ext>
              </a:extLst>
            </p:cNvPr>
            <p:cNvSpPr>
              <a:spLocks noEditPoints="1"/>
            </p:cNvSpPr>
            <p:nvPr/>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TextBox 3">
            <a:extLst>
              <a:ext uri="{FF2B5EF4-FFF2-40B4-BE49-F238E27FC236}">
                <a16:creationId xmlns:a16="http://schemas.microsoft.com/office/drawing/2014/main" id="{ACAC6727-2088-4147-A38A-47850B89BAF6}"/>
              </a:ext>
            </a:extLst>
          </p:cNvPr>
          <p:cNvSpPr txBox="1">
            <a:spLocks noChangeAspect="1"/>
          </p:cNvSpPr>
          <p:nvPr/>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31726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losing SA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7"/>
            <a:ext cx="9144000" cy="52173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376653" y="1793688"/>
            <a:ext cx="6390694" cy="1556124"/>
          </a:xfrm>
        </p:spPr>
        <p:txBody>
          <a:bodyPr anchor="ctr">
            <a:normAutofit/>
          </a:bodyPr>
          <a:lstStyle>
            <a:lvl1pPr marL="0" indent="0" algn="ctr">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
        <p:nvSpPr>
          <p:cNvPr id="2" name="TextBox 1">
            <a:extLst>
              <a:ext uri="{FF2B5EF4-FFF2-40B4-BE49-F238E27FC236}">
                <a16:creationId xmlns:a16="http://schemas.microsoft.com/office/drawing/2014/main" id="{503DB4AB-A9DE-4660-939A-CBDF75AC178E}"/>
              </a:ext>
            </a:extLst>
          </p:cNvPr>
          <p:cNvSpPr txBox="1"/>
          <p:nvPr/>
        </p:nvSpPr>
        <p:spPr>
          <a:xfrm>
            <a:off x="4078010" y="4138459"/>
            <a:ext cx="1009314" cy="400110"/>
          </a:xfrm>
          <a:prstGeom prst="rect">
            <a:avLst/>
          </a:prstGeom>
          <a:noFill/>
        </p:spPr>
        <p:txBody>
          <a:bodyPr wrap="none" rtlCol="0">
            <a:spAutoFit/>
          </a:bodyPr>
          <a:lstStyle/>
          <a:p>
            <a:pPr algn="ctr"/>
            <a:r>
              <a:rPr lang="en-US" sz="2000" dirty="0">
                <a:solidFill>
                  <a:schemeClr val="bg1"/>
                </a:solidFill>
                <a:latin typeface="+mj-lt"/>
              </a:rPr>
              <a:t>sas.com</a:t>
            </a:r>
          </a:p>
        </p:txBody>
      </p:sp>
    </p:spTree>
    <p:custDataLst>
      <p:tags r:id="rId1"/>
    </p:custDataLst>
    <p:extLst>
      <p:ext uri="{BB962C8B-B14F-4D97-AF65-F5344CB8AC3E}">
        <p14:creationId xmlns:p14="http://schemas.microsoft.com/office/powerpoint/2010/main" val="42737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424739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S - Title &amp; Subtitle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100290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S - 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68589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S - Comparison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EFE90ADF-F9C8-471B-A694-7C0B48436B41}"/>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21673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S - Content with Caption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E60C6F-E980-EE42-AE99-4BF9E126C012}"/>
              </a:ext>
            </a:extLst>
          </p:cNvPr>
          <p:cNvSpPr/>
          <p:nvPr/>
        </p:nvSpPr>
        <p:spPr>
          <a:xfrm>
            <a:off x="0" y="0"/>
            <a:ext cx="3127248" cy="5143500"/>
          </a:xfrm>
          <a:prstGeom prst="rect">
            <a:avLst/>
          </a:prstGeom>
          <a:gradFill flip="none" rotWithShape="1">
            <a:gsLst>
              <a:gs pos="0">
                <a:schemeClr val="tx2">
                  <a:lumMod val="90000"/>
                  <a:lumOff val="10000"/>
                </a:schemeClr>
              </a:gs>
              <a:gs pos="100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2F2FC9C-401F-5C4C-88BC-0A45460C4F9C}"/>
              </a:ext>
            </a:extLst>
          </p:cNvPr>
          <p:cNvSpPr>
            <a:spLocks noGrp="1"/>
          </p:cNvSpPr>
          <p:nvPr>
            <p:ph type="title" hasCustomPrompt="1"/>
          </p:nvPr>
        </p:nvSpPr>
        <p:spPr>
          <a:xfrm>
            <a:off x="0" y="228887"/>
            <a:ext cx="3127248" cy="341632"/>
          </a:xfrm>
        </p:spPr>
        <p:txBody>
          <a:bodyPr lIns="91440" rIns="91440" anchor="t" anchorCtr="0">
            <a:spAutoFit/>
          </a:bodyPr>
          <a:lstStyle>
            <a:lvl1pPr algn="ctr" defTabSz="182880">
              <a:spcBef>
                <a:spcPts val="0"/>
              </a:spcBef>
              <a:defRPr sz="1800" baseline="0">
                <a:solidFill>
                  <a:schemeClr val="accent1">
                    <a:lumMod val="60000"/>
                    <a:lumOff val="40000"/>
                  </a:schemeClr>
                </a:solidFill>
                <a:effectLst/>
                <a:latin typeface="+mj-lt"/>
              </a:defRPr>
            </a:lvl1pPr>
          </a:lstStyle>
          <a:p>
            <a:r>
              <a:rPr lang="en-US" dirty="0"/>
              <a:t>Click to add title</a:t>
            </a:r>
          </a:p>
        </p:txBody>
      </p:sp>
      <p:sp>
        <p:nvSpPr>
          <p:cNvPr id="4" name="Text Placeholder 4">
            <a:extLst>
              <a:ext uri="{FF2B5EF4-FFF2-40B4-BE49-F238E27FC236}">
                <a16:creationId xmlns:a16="http://schemas.microsoft.com/office/drawing/2014/main" id="{0ADB52DD-F50B-834D-99B3-5D1C55A9E47D}"/>
              </a:ext>
            </a:extLst>
          </p:cNvPr>
          <p:cNvSpPr>
            <a:spLocks noGrp="1"/>
          </p:cNvSpPr>
          <p:nvPr>
            <p:ph type="body" sz="quarter" idx="13" hasCustomPrompt="1"/>
          </p:nvPr>
        </p:nvSpPr>
        <p:spPr>
          <a:xfrm>
            <a:off x="411480" y="996694"/>
            <a:ext cx="2304288" cy="615553"/>
          </a:xfrm>
        </p:spPr>
        <p:txBody>
          <a:bodyPr wrap="square" anchor="t" anchorCtr="0">
            <a:spAutoFit/>
          </a:bodyPr>
          <a:lstStyle>
            <a:lvl1pPr marL="0" indent="-182880" algn="l">
              <a:buFont typeface="Arial" pitchFamily="34" charset="0"/>
              <a:buNone/>
              <a:defRPr sz="2000" b="0" cap="none" baseline="0">
                <a:solidFill>
                  <a:schemeClr val="bg1">
                    <a:lumMod val="85000"/>
                  </a:schemeClr>
                </a:solidFill>
                <a:effectLst/>
                <a:latin typeface="+mn-lt"/>
              </a:defRPr>
            </a:lvl1pPr>
          </a:lstStyle>
          <a:p>
            <a:pPr lvl="0"/>
            <a:r>
              <a:rPr lang="en-US"/>
              <a:t>Click to edit caption text</a:t>
            </a:r>
          </a:p>
        </p:txBody>
      </p:sp>
      <p:sp>
        <p:nvSpPr>
          <p:cNvPr id="6" name="Text Placeholder 2">
            <a:extLst>
              <a:ext uri="{FF2B5EF4-FFF2-40B4-BE49-F238E27FC236}">
                <a16:creationId xmlns:a16="http://schemas.microsoft.com/office/drawing/2014/main" id="{AC4D2804-3DAD-EE40-936A-43F13F80C8DF}"/>
              </a:ext>
            </a:extLst>
          </p:cNvPr>
          <p:cNvSpPr>
            <a:spLocks noGrp="1"/>
          </p:cNvSpPr>
          <p:nvPr>
            <p:ph type="body" sz="quarter" idx="11" hasCustomPrompt="1"/>
          </p:nvPr>
        </p:nvSpPr>
        <p:spPr>
          <a:xfrm>
            <a:off x="3127248" y="637660"/>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lumMod val="60000"/>
                    <a:lumOff val="40000"/>
                  </a:schemeClr>
                </a:solidFill>
                <a:effectLst/>
                <a:latin typeface="+mj-lt"/>
              </a:defRPr>
            </a:lvl1pPr>
          </a:lstStyle>
          <a:p>
            <a:pPr lvl="0"/>
            <a:r>
              <a:rPr lang="en-US"/>
              <a:t>Click to add subtitle</a:t>
            </a:r>
          </a:p>
        </p:txBody>
      </p:sp>
      <p:sp>
        <p:nvSpPr>
          <p:cNvPr id="7" name="Content Placeholder 3">
            <a:extLst>
              <a:ext uri="{FF2B5EF4-FFF2-40B4-BE49-F238E27FC236}">
                <a16:creationId xmlns:a16="http://schemas.microsoft.com/office/drawing/2014/main" id="{6A0DAF33-5110-D340-8044-FA8F4990F845}"/>
              </a:ext>
            </a:extLst>
          </p:cNvPr>
          <p:cNvSpPr>
            <a:spLocks noGrp="1"/>
          </p:cNvSpPr>
          <p:nvPr>
            <p:ph sz="quarter" idx="15" hasCustomPrompt="1"/>
          </p:nvPr>
        </p:nvSpPr>
        <p:spPr>
          <a:xfrm>
            <a:off x="3127248" y="920337"/>
            <a:ext cx="6016752" cy="4215653"/>
          </a:xfrm>
        </p:spPr>
        <p:txBody>
          <a:bodyPr wrap="square" lIns="365760" rIns="274320" bIns="91440" anchor="t" anchorCtr="0">
            <a:normAutofit/>
          </a:bodyPr>
          <a:lstStyle>
            <a:lvl1pPr>
              <a:buClr>
                <a:schemeClr val="bg2"/>
              </a:buClr>
              <a:defRPr sz="2000" baseline="0">
                <a:solidFill>
                  <a:schemeClr val="bg1"/>
                </a:solidFill>
              </a:defRPr>
            </a:lvl1pPr>
            <a:lvl2pPr>
              <a:buClr>
                <a:schemeClr val="bg2"/>
              </a:buClr>
              <a:defRPr baseline="0">
                <a:solidFill>
                  <a:schemeClr val="bg1">
                    <a:lumMod val="75000"/>
                  </a:schemeClr>
                </a:solidFill>
              </a:defRPr>
            </a:lvl2pPr>
            <a:lvl3pPr>
              <a:buClr>
                <a:schemeClr val="bg2"/>
              </a:buClr>
              <a:defRPr baseline="0">
                <a:solidFill>
                  <a:schemeClr val="bg1">
                    <a:lumMod val="75000"/>
                  </a:schemeClr>
                </a:solidFill>
              </a:defRPr>
            </a:lvl3pPr>
            <a:lvl4pPr>
              <a:defRPr baseline="0"/>
            </a:lvl4pPr>
            <a:lvl5pPr>
              <a:defRPr baseline="0"/>
            </a:lvl5pPr>
          </a:lstStyle>
          <a:p>
            <a:pPr lvl="0"/>
            <a:r>
              <a:rPr lang="en-US"/>
              <a:t>Click to add text or click an icon to add other content types.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841ED34-FEB5-C146-83AC-389AC6CD9768}"/>
              </a:ext>
            </a:extLst>
          </p:cNvPr>
          <p:cNvSpPr>
            <a:spLocks noGrp="1"/>
          </p:cNvSpPr>
          <p:nvPr>
            <p:ph type="body" sz="quarter" idx="16" hasCustomPrompt="1"/>
          </p:nvPr>
        </p:nvSpPr>
        <p:spPr>
          <a:xfrm>
            <a:off x="3127375" y="228887"/>
            <a:ext cx="6016625" cy="409575"/>
          </a:xfrm>
        </p:spPr>
        <p:txBody>
          <a:bodyPr>
            <a:noAutofit/>
          </a:bodyPr>
          <a:lstStyle>
            <a:lvl1pPr marL="0" indent="0" algn="ctr">
              <a:buNone/>
              <a:defRPr sz="2800" b="1">
                <a:latin typeface="+mn-lt"/>
              </a:defRPr>
            </a:lvl1pPr>
          </a:lstStyle>
          <a:p>
            <a:pPr lvl="0"/>
            <a:r>
              <a:rPr lang="en-US"/>
              <a:t>Click to add title</a:t>
            </a:r>
          </a:p>
        </p:txBody>
      </p:sp>
      <p:grpSp>
        <p:nvGrpSpPr>
          <p:cNvPr id="16" name="Group 15">
            <a:extLst>
              <a:ext uri="{FF2B5EF4-FFF2-40B4-BE49-F238E27FC236}">
                <a16:creationId xmlns:a16="http://schemas.microsoft.com/office/drawing/2014/main" id="{9E23137D-5031-B540-810B-5B5014DDB875}"/>
              </a:ext>
            </a:extLst>
          </p:cNvPr>
          <p:cNvGrpSpPr/>
          <p:nvPr/>
        </p:nvGrpSpPr>
        <p:grpSpPr>
          <a:xfrm>
            <a:off x="100130" y="3903136"/>
            <a:ext cx="1843588" cy="1108928"/>
            <a:chOff x="92670" y="3892522"/>
            <a:chExt cx="1843588" cy="1108928"/>
          </a:xfrm>
        </p:grpSpPr>
        <p:sp>
          <p:nvSpPr>
            <p:cNvPr id="17" name="Freeform 16">
              <a:extLst>
                <a:ext uri="{FF2B5EF4-FFF2-40B4-BE49-F238E27FC236}">
                  <a16:creationId xmlns:a16="http://schemas.microsoft.com/office/drawing/2014/main" id="{84F2A5B7-99AC-BD49-8594-6DAE464CF372}"/>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995F31-A398-C943-8027-FFECF81903AA}"/>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762E83-CF17-2247-AB0C-CDF3C02BC0D7}"/>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7A16E5-88F6-E34C-ADB8-42534BE72FC5}"/>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7822DD3-7A44-584E-8FDE-044968D0AF24}"/>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C0BCCA-D6DE-DD4E-8026-E1C841BE8CA7}"/>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8AED6F9-E6A3-EB4A-A55C-0740537659D6}"/>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44A5219-46D3-9D49-A8CC-36711F2BF6DB}"/>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628D6A-430F-AD46-B90A-8331A948822D}"/>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0B47CCF-EFB3-B44B-9884-4494451C2D72}"/>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A0D0CC0-B494-924D-8C7F-13E6CFA6A115}"/>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A103DE1-86D1-CC40-BC8E-F37870113828}"/>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85B7FDA-2A3D-5148-882C-7F5FD28C86D6}"/>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319DB66-4056-974A-B568-9BE51C46D6DB}"/>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D9D4266-26E2-A649-B58A-BBD393D3909A}"/>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5792925-8473-D74D-AD5F-C84AAB25EA9D}"/>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FFE52ED-3497-1048-86AD-9D9A6F52BF03}"/>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AE3BE6B-1DF9-664B-8C6A-831ED119861F}"/>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331322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S - Content with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D6492C8-F2B6-994C-93E7-13EF75C493AC}"/>
              </a:ext>
            </a:extLst>
          </p:cNvPr>
          <p:cNvSpPr>
            <a:spLocks noGrp="1"/>
          </p:cNvSpPr>
          <p:nvPr>
            <p:ph type="body" sz="quarter" idx="11"/>
          </p:nvPr>
        </p:nvSpPr>
        <p:spPr>
          <a:xfrm>
            <a:off x="5394152" y="1751961"/>
            <a:ext cx="3357562" cy="1022310"/>
          </a:xfrm>
        </p:spPr>
        <p:txBody>
          <a:bodyPr/>
          <a:lstStyle>
            <a:lvl1pPr marL="0" indent="0">
              <a:buNone/>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
        <p:nvSpPr>
          <p:cNvPr id="17" name="Freeform 16">
            <a:extLst>
              <a:ext uri="{FF2B5EF4-FFF2-40B4-BE49-F238E27FC236}">
                <a16:creationId xmlns:a16="http://schemas.microsoft.com/office/drawing/2014/main" id="{B28BF588-A539-E84D-BAE7-8D1EE1761D7B}"/>
              </a:ext>
            </a:extLst>
          </p:cNvPr>
          <p:cNvSpPr/>
          <p:nvPr/>
        </p:nvSpPr>
        <p:spPr>
          <a:xfrm>
            <a:off x="3125188" y="-1"/>
            <a:ext cx="3004957" cy="5143500"/>
          </a:xfrm>
          <a:custGeom>
            <a:avLst/>
            <a:gdLst>
              <a:gd name="connsiteX0" fmla="*/ 2952243 w 3004957"/>
              <a:gd name="connsiteY0" fmla="*/ 0 h 5143500"/>
              <a:gd name="connsiteX1" fmla="*/ 3004957 w 3004957"/>
              <a:gd name="connsiteY1" fmla="*/ 0 h 5143500"/>
              <a:gd name="connsiteX2" fmla="*/ 52714 w 3004957"/>
              <a:gd name="connsiteY2" fmla="*/ 5143500 h 5143500"/>
              <a:gd name="connsiteX3" fmla="*/ 0 w 3004957"/>
              <a:gd name="connsiteY3" fmla="*/ 5143500 h 5143500"/>
              <a:gd name="connsiteX4" fmla="*/ 2952243 w 30049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957" h="5143500">
                <a:moveTo>
                  <a:pt x="2952243" y="0"/>
                </a:moveTo>
                <a:lnTo>
                  <a:pt x="3004957" y="0"/>
                </a:lnTo>
                <a:lnTo>
                  <a:pt x="52714" y="5143500"/>
                </a:lnTo>
                <a:lnTo>
                  <a:pt x="0" y="5143500"/>
                </a:lnTo>
                <a:lnTo>
                  <a:pt x="2952243" y="0"/>
                </a:lnTo>
                <a:close/>
              </a:path>
            </a:pathLst>
          </a:custGeom>
          <a:gradFill flip="none" rotWithShape="1">
            <a:gsLst>
              <a:gs pos="30000">
                <a:srgbClr val="3D5AAE"/>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2E8F94DC-1ACF-544C-BF1F-4C5126BC46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6" name="TextBox 4">
            <a:extLst>
              <a:ext uri="{FF2B5EF4-FFF2-40B4-BE49-F238E27FC236}">
                <a16:creationId xmlns:a16="http://schemas.microsoft.com/office/drawing/2014/main" id="{310B4187-0EBC-5A45-8561-21E3AF78A755}"/>
              </a:ext>
            </a:extLst>
          </p:cNvPr>
          <p:cNvSpPr txBox="1"/>
          <p:nvPr userDrawn="1"/>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
        <p:nvSpPr>
          <p:cNvPr id="3" name="Picture Placeholder 2">
            <a:extLst>
              <a:ext uri="{FF2B5EF4-FFF2-40B4-BE49-F238E27FC236}">
                <a16:creationId xmlns:a16="http://schemas.microsoft.com/office/drawing/2014/main" id="{9290C0E4-ECBA-5946-9BAC-DC37C672894D}"/>
              </a:ext>
            </a:extLst>
          </p:cNvPr>
          <p:cNvSpPr>
            <a:spLocks noGrp="1"/>
          </p:cNvSpPr>
          <p:nvPr>
            <p:ph type="pic" sz="quarter" idx="12"/>
          </p:nvPr>
        </p:nvSpPr>
        <p:spPr>
          <a:xfrm>
            <a:off x="-7058" y="0"/>
            <a:ext cx="6081885" cy="5143500"/>
          </a:xfrm>
          <a:custGeom>
            <a:avLst/>
            <a:gdLst>
              <a:gd name="connsiteX0" fmla="*/ 0 w 3125788"/>
              <a:gd name="connsiteY0" fmla="*/ 5143500 h 5143500"/>
              <a:gd name="connsiteX1" fmla="*/ 781447 w 3125788"/>
              <a:gd name="connsiteY1" fmla="*/ 0 h 5143500"/>
              <a:gd name="connsiteX2" fmla="*/ 2344341 w 3125788"/>
              <a:gd name="connsiteY2" fmla="*/ 0 h 5143500"/>
              <a:gd name="connsiteX3" fmla="*/ 3125788 w 3125788"/>
              <a:gd name="connsiteY3" fmla="*/ 5143500 h 5143500"/>
              <a:gd name="connsiteX4" fmla="*/ 0 w 3125788"/>
              <a:gd name="connsiteY4" fmla="*/ 5143500 h 5143500"/>
              <a:gd name="connsiteX0" fmla="*/ 0 w 6074828"/>
              <a:gd name="connsiteY0" fmla="*/ 5143500 h 5143500"/>
              <a:gd name="connsiteX1" fmla="*/ 781447 w 6074828"/>
              <a:gd name="connsiteY1" fmla="*/ 0 h 5143500"/>
              <a:gd name="connsiteX2" fmla="*/ 6074828 w 6074828"/>
              <a:gd name="connsiteY2" fmla="*/ 0 h 5143500"/>
              <a:gd name="connsiteX3" fmla="*/ 3125788 w 6074828"/>
              <a:gd name="connsiteY3" fmla="*/ 5143500 h 5143500"/>
              <a:gd name="connsiteX4" fmla="*/ 0 w 6074828"/>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132845 w 6081885"/>
              <a:gd name="connsiteY3" fmla="*/ 5143500 h 5143500"/>
              <a:gd name="connsiteX4" fmla="*/ 7057 w 608188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885" h="5143500">
                <a:moveTo>
                  <a:pt x="7057" y="5143500"/>
                </a:moveTo>
                <a:cubicBezTo>
                  <a:pt x="4705" y="3429000"/>
                  <a:pt x="2352" y="1714500"/>
                  <a:pt x="0" y="0"/>
                </a:cubicBezTo>
                <a:lnTo>
                  <a:pt x="6081885" y="0"/>
                </a:lnTo>
                <a:lnTo>
                  <a:pt x="3132845" y="5143500"/>
                </a:lnTo>
                <a:lnTo>
                  <a:pt x="7057" y="5143500"/>
                </a:lnTo>
                <a:close/>
              </a:path>
            </a:pathLst>
          </a:custGeom>
        </p:spPr>
        <p:txBody>
          <a:bodyPr/>
          <a:lstStyle/>
          <a:p>
            <a:r>
              <a:rPr lang="en-US"/>
              <a:t>Click icon to add picture</a:t>
            </a:r>
          </a:p>
        </p:txBody>
      </p:sp>
    </p:spTree>
    <p:custDataLst>
      <p:tags r:id="rId1"/>
    </p:custDataLst>
    <p:extLst>
      <p:ext uri="{BB962C8B-B14F-4D97-AF65-F5344CB8AC3E}">
        <p14:creationId xmlns:p14="http://schemas.microsoft.com/office/powerpoint/2010/main" val="196901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AS - Blue Backgroun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484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50908C7C-E096-4B50-9AD8-7AF3F5E717F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17" name="TextBox 4">
            <a:extLst>
              <a:ext uri="{FF2B5EF4-FFF2-40B4-BE49-F238E27FC236}">
                <a16:creationId xmlns:a16="http://schemas.microsoft.com/office/drawing/2014/main" id="{1E37FEA7-CA51-4399-92F6-AB705B7FF650}"/>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
        <p:nvSpPr>
          <p:cNvPr id="81" name="Freeform 80">
            <a:extLst>
              <a:ext uri="{FF2B5EF4-FFF2-40B4-BE49-F238E27FC236}">
                <a16:creationId xmlns:a16="http://schemas.microsoft.com/office/drawing/2014/main" id="{28E9C9DB-EB60-FD4A-AB5D-86A6DDF93363}"/>
              </a:ext>
            </a:extLst>
          </p:cNvPr>
          <p:cNvSpPr/>
          <p:nvPr/>
        </p:nvSpPr>
        <p:spPr>
          <a:xfrm>
            <a:off x="6717170"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2DA3650-6307-5742-A8B7-F65D2E045EF9}"/>
              </a:ext>
            </a:extLst>
          </p:cNvPr>
          <p:cNvSpPr/>
          <p:nvPr/>
        </p:nvSpPr>
        <p:spPr>
          <a:xfrm>
            <a:off x="6966332"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D71E475-0C72-0A4B-9E83-D4F8682CCF9E}"/>
              </a:ext>
            </a:extLst>
          </p:cNvPr>
          <p:cNvSpPr/>
          <p:nvPr/>
        </p:nvSpPr>
        <p:spPr>
          <a:xfrm>
            <a:off x="7215493"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19E67ED-5612-6E4C-9FEB-97F8BF6D2FB2}"/>
              </a:ext>
            </a:extLst>
          </p:cNvPr>
          <p:cNvSpPr/>
          <p:nvPr/>
        </p:nvSpPr>
        <p:spPr>
          <a:xfrm>
            <a:off x="7464654"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F786CC9-2F25-734F-983E-AFCA587D626B}"/>
              </a:ext>
            </a:extLst>
          </p:cNvPr>
          <p:cNvSpPr/>
          <p:nvPr/>
        </p:nvSpPr>
        <p:spPr>
          <a:xfrm>
            <a:off x="6966332"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59F8CA0-60EE-8647-AF4F-6B77D6C4B963}"/>
              </a:ext>
            </a:extLst>
          </p:cNvPr>
          <p:cNvSpPr/>
          <p:nvPr/>
        </p:nvSpPr>
        <p:spPr>
          <a:xfrm>
            <a:off x="7464654"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02A52DA-8B8C-264F-877F-42F66B1C30F6}"/>
              </a:ext>
            </a:extLst>
          </p:cNvPr>
          <p:cNvSpPr/>
          <p:nvPr/>
        </p:nvSpPr>
        <p:spPr>
          <a:xfrm rot="16753102">
            <a:off x="7713703" y="329004"/>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2036A5F-121A-E149-BAB9-6E06E0E39343}"/>
              </a:ext>
            </a:extLst>
          </p:cNvPr>
          <p:cNvSpPr/>
          <p:nvPr/>
        </p:nvSpPr>
        <p:spPr>
          <a:xfrm>
            <a:off x="7464654"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CF0DED3-D5D0-CF4A-9C2B-7DFE2A602AEE}"/>
              </a:ext>
            </a:extLst>
          </p:cNvPr>
          <p:cNvSpPr/>
          <p:nvPr/>
        </p:nvSpPr>
        <p:spPr>
          <a:xfrm rot="16753102">
            <a:off x="7713706" y="578170"/>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5B174D9-5533-0241-B420-5CDE83187945}"/>
              </a:ext>
            </a:extLst>
          </p:cNvPr>
          <p:cNvSpPr/>
          <p:nvPr/>
        </p:nvSpPr>
        <p:spPr>
          <a:xfrm>
            <a:off x="7962977"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5E8A156-1317-3742-B05E-569311DF62A5}"/>
              </a:ext>
            </a:extLst>
          </p:cNvPr>
          <p:cNvSpPr/>
          <p:nvPr/>
        </p:nvSpPr>
        <p:spPr>
          <a:xfrm>
            <a:off x="8212138"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64574D-EFC6-364B-997D-3822C78B7DDA}"/>
              </a:ext>
            </a:extLst>
          </p:cNvPr>
          <p:cNvSpPr/>
          <p:nvPr/>
        </p:nvSpPr>
        <p:spPr>
          <a:xfrm>
            <a:off x="871046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E32684E-45ED-F540-B6E1-CA9A46C85404}"/>
              </a:ext>
            </a:extLst>
          </p:cNvPr>
          <p:cNvSpPr/>
          <p:nvPr/>
        </p:nvSpPr>
        <p:spPr>
          <a:xfrm>
            <a:off x="8461299"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AF9B900-34B5-D04E-A2B0-680BCAE79708}"/>
              </a:ext>
            </a:extLst>
          </p:cNvPr>
          <p:cNvSpPr/>
          <p:nvPr/>
        </p:nvSpPr>
        <p:spPr>
          <a:xfrm>
            <a:off x="8212138"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9BB02AA-00B1-4D4A-AFD8-68A4BE0B04FE}"/>
              </a:ext>
            </a:extLst>
          </p:cNvPr>
          <p:cNvSpPr/>
          <p:nvPr/>
        </p:nvSpPr>
        <p:spPr>
          <a:xfrm>
            <a:off x="8212138"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04F0CC8-D44B-AB45-AA17-D3AD761A08A8}"/>
              </a:ext>
            </a:extLst>
          </p:cNvPr>
          <p:cNvSpPr/>
          <p:nvPr/>
        </p:nvSpPr>
        <p:spPr>
          <a:xfrm>
            <a:off x="8461299"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73D5B2-17F9-3F4D-8BBE-C2EA05C60813}"/>
              </a:ext>
            </a:extLst>
          </p:cNvPr>
          <p:cNvSpPr/>
          <p:nvPr/>
        </p:nvSpPr>
        <p:spPr>
          <a:xfrm>
            <a:off x="8710461"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398E671-8204-9D4A-B924-0745B00504F1}"/>
              </a:ext>
            </a:extLst>
          </p:cNvPr>
          <p:cNvSpPr/>
          <p:nvPr/>
        </p:nvSpPr>
        <p:spPr>
          <a:xfrm>
            <a:off x="8212138"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042452-BCFC-5F46-ABEF-0923CA3AF459}"/>
              </a:ext>
            </a:extLst>
          </p:cNvPr>
          <p:cNvSpPr/>
          <p:nvPr/>
        </p:nvSpPr>
        <p:spPr>
          <a:xfrm>
            <a:off x="8212138" y="107645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351593-861B-E04C-B112-38D55ED1A2EE}"/>
              </a:ext>
            </a:extLst>
          </p:cNvPr>
          <p:cNvSpPr/>
          <p:nvPr/>
        </p:nvSpPr>
        <p:spPr>
          <a:xfrm>
            <a:off x="8698156" y="814990"/>
            <a:ext cx="124067" cy="124068"/>
          </a:xfrm>
          <a:custGeom>
            <a:avLst/>
            <a:gdLst>
              <a:gd name="connsiteX0" fmla="*/ 124068 w 124067"/>
              <a:gd name="connsiteY0" fmla="*/ 62034 h 124068"/>
              <a:gd name="connsiteX1" fmla="*/ 62034 w 124067"/>
              <a:gd name="connsiteY1" fmla="*/ 124069 h 124068"/>
              <a:gd name="connsiteX2" fmla="*/ 0 w 124067"/>
              <a:gd name="connsiteY2" fmla="*/ 62034 h 124068"/>
              <a:gd name="connsiteX3" fmla="*/ 62034 w 124067"/>
              <a:gd name="connsiteY3" fmla="*/ 0 h 124068"/>
              <a:gd name="connsiteX4" fmla="*/ 124068 w 124067"/>
              <a:gd name="connsiteY4" fmla="*/ 62034 h 12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7" h="124068">
                <a:moveTo>
                  <a:pt x="124068" y="62034"/>
                </a:moveTo>
                <a:cubicBezTo>
                  <a:pt x="124068" y="96295"/>
                  <a:pt x="96294" y="124069"/>
                  <a:pt x="62034" y="124069"/>
                </a:cubicBezTo>
                <a:cubicBezTo>
                  <a:pt x="27773" y="124069"/>
                  <a:pt x="0" y="96295"/>
                  <a:pt x="0" y="62034"/>
                </a:cubicBezTo>
                <a:cubicBezTo>
                  <a:pt x="0" y="27774"/>
                  <a:pt x="27773" y="0"/>
                  <a:pt x="62034" y="0"/>
                </a:cubicBezTo>
                <a:cubicBezTo>
                  <a:pt x="96294" y="0"/>
                  <a:pt x="124068" y="27774"/>
                  <a:pt x="124068" y="62034"/>
                </a:cubicBezTo>
                <a:close/>
              </a:path>
            </a:pathLst>
          </a:custGeom>
          <a:solidFill>
            <a:srgbClr val="5CB5FF">
              <a:alpha val="10000"/>
            </a:srgbClr>
          </a:solidFill>
          <a:ln w="205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3399C5D-791D-8C43-8239-04E408AB56AA}"/>
              </a:ext>
            </a:extLst>
          </p:cNvPr>
          <p:cNvSpPr/>
          <p:nvPr/>
        </p:nvSpPr>
        <p:spPr>
          <a:xfrm>
            <a:off x="7962977"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F779EA-6472-FF42-885F-A0B8DB934CC7}"/>
              </a:ext>
            </a:extLst>
          </p:cNvPr>
          <p:cNvSpPr/>
          <p:nvPr/>
        </p:nvSpPr>
        <p:spPr>
          <a:xfrm>
            <a:off x="7700999" y="66989"/>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C8CCAED-F8CD-AE4A-86B3-CF9C9523B962}"/>
              </a:ext>
            </a:extLst>
          </p:cNvPr>
          <p:cNvSpPr/>
          <p:nvPr/>
        </p:nvSpPr>
        <p:spPr>
          <a:xfrm>
            <a:off x="893450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7E879DF-EE44-AA45-AE05-DD5B4FA49205}"/>
              </a:ext>
            </a:extLst>
          </p:cNvPr>
          <p:cNvSpPr/>
          <p:nvPr/>
        </p:nvSpPr>
        <p:spPr>
          <a:xfrm>
            <a:off x="8934501"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85D0C28-DCE9-1946-93BF-94EBD76B7959}"/>
              </a:ext>
            </a:extLst>
          </p:cNvPr>
          <p:cNvSpPr/>
          <p:nvPr/>
        </p:nvSpPr>
        <p:spPr>
          <a:xfrm>
            <a:off x="1844259" y="4899787"/>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293133EB-DE7C-8D41-8FFA-DD26B577D8C1}"/>
              </a:ext>
            </a:extLst>
          </p:cNvPr>
          <p:cNvSpPr/>
          <p:nvPr/>
        </p:nvSpPr>
        <p:spPr>
          <a:xfrm>
            <a:off x="1595097"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550379-B92D-8241-B540-0627AA0A921B}"/>
              </a:ext>
            </a:extLst>
          </p:cNvPr>
          <p:cNvSpPr/>
          <p:nvPr/>
        </p:nvSpPr>
        <p:spPr>
          <a:xfrm>
            <a:off x="1345936"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C33ECA2F-821B-5F44-80D3-EA291967F056}"/>
              </a:ext>
            </a:extLst>
          </p:cNvPr>
          <p:cNvSpPr/>
          <p:nvPr/>
        </p:nvSpPr>
        <p:spPr>
          <a:xfrm>
            <a:off x="1096775"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DF4643A6-1BE6-854C-9B0E-F821AD1BA95B}"/>
              </a:ext>
            </a:extLst>
          </p:cNvPr>
          <p:cNvSpPr/>
          <p:nvPr/>
        </p:nvSpPr>
        <p:spPr>
          <a:xfrm>
            <a:off x="1096775"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EE82805-A90B-A042-95FE-EDAEC75607FC}"/>
              </a:ext>
            </a:extLst>
          </p:cNvPr>
          <p:cNvSpPr/>
          <p:nvPr/>
        </p:nvSpPr>
        <p:spPr>
          <a:xfrm>
            <a:off x="847614"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E0F43706-4963-5541-8BA1-5360C57199BD}"/>
              </a:ext>
            </a:extLst>
          </p:cNvPr>
          <p:cNvSpPr/>
          <p:nvPr/>
        </p:nvSpPr>
        <p:spPr>
          <a:xfrm>
            <a:off x="1096775"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CF17A4F-24D1-414E-85A4-79CAB802EDFE}"/>
              </a:ext>
            </a:extLst>
          </p:cNvPr>
          <p:cNvSpPr/>
          <p:nvPr/>
        </p:nvSpPr>
        <p:spPr>
          <a:xfrm>
            <a:off x="847614"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8D99D0D-2A3B-754A-909E-B11A8D9C982E}"/>
              </a:ext>
            </a:extLst>
          </p:cNvPr>
          <p:cNvSpPr/>
          <p:nvPr/>
        </p:nvSpPr>
        <p:spPr>
          <a:xfrm>
            <a:off x="598452" y="4899787"/>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7A063DF6-3D26-8746-96A9-A68F23AC46EB}"/>
              </a:ext>
            </a:extLst>
          </p:cNvPr>
          <p:cNvSpPr/>
          <p:nvPr/>
        </p:nvSpPr>
        <p:spPr>
          <a:xfrm>
            <a:off x="349291"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FBD2FDE-BC73-8A4B-9055-8144DB5167A6}"/>
              </a:ext>
            </a:extLst>
          </p:cNvPr>
          <p:cNvSpPr/>
          <p:nvPr/>
        </p:nvSpPr>
        <p:spPr>
          <a:xfrm>
            <a:off x="100130"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F21114F7-8C53-0C46-8032-4A441EFEC029}"/>
              </a:ext>
            </a:extLst>
          </p:cNvPr>
          <p:cNvSpPr/>
          <p:nvPr/>
        </p:nvSpPr>
        <p:spPr>
          <a:xfrm>
            <a:off x="349291"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02624AF-2E76-4848-B378-0F6CA56E5D64}"/>
              </a:ext>
            </a:extLst>
          </p:cNvPr>
          <p:cNvSpPr/>
          <p:nvPr/>
        </p:nvSpPr>
        <p:spPr>
          <a:xfrm>
            <a:off x="349291"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D92ACBB-C8A4-F041-8849-AA788332613E}"/>
              </a:ext>
            </a:extLst>
          </p:cNvPr>
          <p:cNvSpPr/>
          <p:nvPr/>
        </p:nvSpPr>
        <p:spPr>
          <a:xfrm>
            <a:off x="100130"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8879B34-D83A-D449-BC84-AF089636A307}"/>
              </a:ext>
            </a:extLst>
          </p:cNvPr>
          <p:cNvSpPr/>
          <p:nvPr/>
        </p:nvSpPr>
        <p:spPr>
          <a:xfrm>
            <a:off x="349291" y="4152298"/>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6C9D0334-9555-DC43-96F0-34E1A057E2AC}"/>
              </a:ext>
            </a:extLst>
          </p:cNvPr>
          <p:cNvSpPr/>
          <p:nvPr/>
        </p:nvSpPr>
        <p:spPr>
          <a:xfrm>
            <a:off x="349291" y="390313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85549F4-767E-C847-874B-3624FA050C9A}"/>
              </a:ext>
            </a:extLst>
          </p:cNvPr>
          <p:cNvSpPr/>
          <p:nvPr/>
        </p:nvSpPr>
        <p:spPr>
          <a:xfrm>
            <a:off x="598452" y="4152298"/>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078AB53-08B6-5D4B-949A-B8FE2F42C2EB}"/>
              </a:ext>
            </a:extLst>
          </p:cNvPr>
          <p:cNvSpPr/>
          <p:nvPr/>
        </p:nvSpPr>
        <p:spPr>
          <a:xfrm>
            <a:off x="834797" y="4886970"/>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628650" y="273844"/>
            <a:ext cx="7886700" cy="457200"/>
          </a:xfrm>
          <a:prstGeom prst="rect">
            <a:avLst/>
          </a:prstGeom>
        </p:spPr>
        <p:txBody>
          <a:bodyPr vert="horz" lIns="91440" tIns="45720" rIns="91440" bIns="45720" rtlCol="0" anchor="ctr">
            <a:normAutofit/>
          </a:bodyPr>
          <a:lstStyle/>
          <a:p>
            <a:r>
              <a:rPr lang="en-US"/>
              <a:t>Click to edit Master title style</a:t>
            </a:r>
          </a:p>
        </p:txBody>
      </p:sp>
    </p:spTree>
    <p:custDataLst>
      <p:tags r:id="rId15"/>
    </p:custDataLst>
    <p:extLst>
      <p:ext uri="{BB962C8B-B14F-4D97-AF65-F5344CB8AC3E}">
        <p14:creationId xmlns:p14="http://schemas.microsoft.com/office/powerpoint/2010/main" val="3042316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9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182880" indent="-182880" algn="l" defTabSz="685800" rtl="0" eaLnBrk="1" latinLnBrk="0" hangingPunct="1">
        <a:lnSpc>
          <a:spcPct val="85000"/>
        </a:lnSpc>
        <a:spcBef>
          <a:spcPts val="800"/>
        </a:spcBef>
        <a:buFont typeface="Arial" panose="020B0604020202020204" pitchFamily="34" charset="0"/>
        <a:buChar char="•"/>
        <a:defRPr sz="2100" kern="1200">
          <a:solidFill>
            <a:schemeClr val="bg1"/>
          </a:solidFill>
          <a:latin typeface="+mj-lt"/>
          <a:ea typeface="+mn-ea"/>
          <a:cs typeface="+mn-cs"/>
        </a:defRPr>
      </a:lvl1pPr>
      <a:lvl2pPr marL="365760" indent="-182880" algn="l" defTabSz="685800" rtl="0" eaLnBrk="1" latinLnBrk="0" hangingPunct="1">
        <a:lnSpc>
          <a:spcPct val="85000"/>
        </a:lnSpc>
        <a:spcBef>
          <a:spcPts val="800"/>
        </a:spcBef>
        <a:buFont typeface="Calibri Light" panose="020F0302020204030204" pitchFamily="34" charset="0"/>
        <a:buChar char="–"/>
        <a:defRPr sz="1800" kern="1200">
          <a:solidFill>
            <a:schemeClr val="bg1"/>
          </a:solidFill>
          <a:latin typeface="+mj-lt"/>
          <a:ea typeface="+mn-ea"/>
          <a:cs typeface="+mn-cs"/>
        </a:defRPr>
      </a:lvl2pPr>
      <a:lvl3pPr marL="548640" indent="-182880" algn="l" defTabSz="685800" rtl="0" eaLnBrk="1" latinLnBrk="0" hangingPunct="1">
        <a:lnSpc>
          <a:spcPct val="85000"/>
        </a:lnSpc>
        <a:spcBef>
          <a:spcPts val="800"/>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32010F-8301-433C-B0B4-B249A9403DAC}"/>
              </a:ext>
            </a:extLst>
          </p:cNvPr>
          <p:cNvSpPr/>
          <p:nvPr/>
        </p:nvSpPr>
        <p:spPr>
          <a:xfrm>
            <a:off x="0" y="4650624"/>
            <a:ext cx="9144000" cy="4928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a:extLst>
              <a:ext uri="{FF2B5EF4-FFF2-40B4-BE49-F238E27FC236}">
                <a16:creationId xmlns:a16="http://schemas.microsoft.com/office/drawing/2014/main" id="{50908C7C-E096-4B50-9AD8-7AF3F5E717F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17" name="TextBox 4">
            <a:extLst>
              <a:ext uri="{FF2B5EF4-FFF2-40B4-BE49-F238E27FC236}">
                <a16:creationId xmlns:a16="http://schemas.microsoft.com/office/drawing/2014/main" id="{1E37FEA7-CA51-4399-92F6-AB705B7FF650}"/>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grpSp>
        <p:nvGrpSpPr>
          <p:cNvPr id="205" name="Group 204">
            <a:extLst>
              <a:ext uri="{FF2B5EF4-FFF2-40B4-BE49-F238E27FC236}">
                <a16:creationId xmlns:a16="http://schemas.microsoft.com/office/drawing/2014/main" id="{CEEE07FD-FB9A-5146-86A7-7AE8BC7B637F}"/>
              </a:ext>
            </a:extLst>
          </p:cNvPr>
          <p:cNvGrpSpPr/>
          <p:nvPr/>
        </p:nvGrpSpPr>
        <p:grpSpPr>
          <a:xfrm>
            <a:off x="6717170" y="66989"/>
            <a:ext cx="2316790" cy="1108928"/>
            <a:chOff x="6717170" y="66989"/>
            <a:chExt cx="2316790" cy="1108928"/>
          </a:xfrm>
        </p:grpSpPr>
        <p:sp>
          <p:nvSpPr>
            <p:cNvPr id="81" name="Freeform 80">
              <a:extLst>
                <a:ext uri="{FF2B5EF4-FFF2-40B4-BE49-F238E27FC236}">
                  <a16:creationId xmlns:a16="http://schemas.microsoft.com/office/drawing/2014/main" id="{28E9C9DB-EB60-FD4A-AB5D-86A6DDF93363}"/>
                </a:ext>
              </a:extLst>
            </p:cNvPr>
            <p:cNvSpPr/>
            <p:nvPr/>
          </p:nvSpPr>
          <p:spPr>
            <a:xfrm>
              <a:off x="6717170"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2DA3650-6307-5742-A8B7-F65D2E045EF9}"/>
                </a:ext>
              </a:extLst>
            </p:cNvPr>
            <p:cNvSpPr/>
            <p:nvPr/>
          </p:nvSpPr>
          <p:spPr>
            <a:xfrm>
              <a:off x="6966332"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D71E475-0C72-0A4B-9E83-D4F8682CCF9E}"/>
                </a:ext>
              </a:extLst>
            </p:cNvPr>
            <p:cNvSpPr/>
            <p:nvPr/>
          </p:nvSpPr>
          <p:spPr>
            <a:xfrm>
              <a:off x="7215493"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19E67ED-5612-6E4C-9FEB-97F8BF6D2FB2}"/>
                </a:ext>
              </a:extLst>
            </p:cNvPr>
            <p:cNvSpPr/>
            <p:nvPr/>
          </p:nvSpPr>
          <p:spPr>
            <a:xfrm>
              <a:off x="7464654"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F786CC9-2F25-734F-983E-AFCA587D626B}"/>
                </a:ext>
              </a:extLst>
            </p:cNvPr>
            <p:cNvSpPr/>
            <p:nvPr/>
          </p:nvSpPr>
          <p:spPr>
            <a:xfrm>
              <a:off x="6966332"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59F8CA0-60EE-8647-AF4F-6B77D6C4B963}"/>
                </a:ext>
              </a:extLst>
            </p:cNvPr>
            <p:cNvSpPr/>
            <p:nvPr/>
          </p:nvSpPr>
          <p:spPr>
            <a:xfrm>
              <a:off x="7464654"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02A52DA-8B8C-264F-877F-42F66B1C30F6}"/>
                </a:ext>
              </a:extLst>
            </p:cNvPr>
            <p:cNvSpPr/>
            <p:nvPr/>
          </p:nvSpPr>
          <p:spPr>
            <a:xfrm rot="16753102">
              <a:off x="7713703" y="329004"/>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6000"/>
              </a:srgbClr>
            </a:solidFill>
            <a:ln w="205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2036A5F-121A-E149-BAB9-6E06E0E39343}"/>
                </a:ext>
              </a:extLst>
            </p:cNvPr>
            <p:cNvSpPr/>
            <p:nvPr/>
          </p:nvSpPr>
          <p:spPr>
            <a:xfrm>
              <a:off x="7464654"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CF0DED3-D5D0-CF4A-9C2B-7DFE2A602AEE}"/>
                </a:ext>
              </a:extLst>
            </p:cNvPr>
            <p:cNvSpPr/>
            <p:nvPr/>
          </p:nvSpPr>
          <p:spPr>
            <a:xfrm rot="16753102">
              <a:off x="7713706" y="578170"/>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4000"/>
              </a:srgbClr>
            </a:solidFill>
            <a:ln w="205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5B174D9-5533-0241-B420-5CDE83187945}"/>
                </a:ext>
              </a:extLst>
            </p:cNvPr>
            <p:cNvSpPr/>
            <p:nvPr/>
          </p:nvSpPr>
          <p:spPr>
            <a:xfrm>
              <a:off x="7962977"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5E8A156-1317-3742-B05E-569311DF62A5}"/>
                </a:ext>
              </a:extLst>
            </p:cNvPr>
            <p:cNvSpPr/>
            <p:nvPr/>
          </p:nvSpPr>
          <p:spPr>
            <a:xfrm>
              <a:off x="8212138"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64574D-EFC6-364B-997D-3822C78B7DDA}"/>
                </a:ext>
              </a:extLst>
            </p:cNvPr>
            <p:cNvSpPr/>
            <p:nvPr/>
          </p:nvSpPr>
          <p:spPr>
            <a:xfrm>
              <a:off x="871046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E32684E-45ED-F540-B6E1-CA9A46C85404}"/>
                </a:ext>
              </a:extLst>
            </p:cNvPr>
            <p:cNvSpPr/>
            <p:nvPr/>
          </p:nvSpPr>
          <p:spPr>
            <a:xfrm>
              <a:off x="8461299"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AF9B900-34B5-D04E-A2B0-680BCAE79708}"/>
                </a:ext>
              </a:extLst>
            </p:cNvPr>
            <p:cNvSpPr/>
            <p:nvPr/>
          </p:nvSpPr>
          <p:spPr>
            <a:xfrm>
              <a:off x="8212138"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9BB02AA-00B1-4D4A-AFD8-68A4BE0B04FE}"/>
                </a:ext>
              </a:extLst>
            </p:cNvPr>
            <p:cNvSpPr/>
            <p:nvPr/>
          </p:nvSpPr>
          <p:spPr>
            <a:xfrm>
              <a:off x="8212138"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04F0CC8-D44B-AB45-AA17-D3AD761A08A8}"/>
                </a:ext>
              </a:extLst>
            </p:cNvPr>
            <p:cNvSpPr/>
            <p:nvPr/>
          </p:nvSpPr>
          <p:spPr>
            <a:xfrm>
              <a:off x="8461299"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73D5B2-17F9-3F4D-8BBE-C2EA05C60813}"/>
                </a:ext>
              </a:extLst>
            </p:cNvPr>
            <p:cNvSpPr/>
            <p:nvPr/>
          </p:nvSpPr>
          <p:spPr>
            <a:xfrm>
              <a:off x="8710461"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398E671-8204-9D4A-B924-0745B00504F1}"/>
                </a:ext>
              </a:extLst>
            </p:cNvPr>
            <p:cNvSpPr/>
            <p:nvPr/>
          </p:nvSpPr>
          <p:spPr>
            <a:xfrm>
              <a:off x="8212138"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042452-BCFC-5F46-ABEF-0923CA3AF459}"/>
                </a:ext>
              </a:extLst>
            </p:cNvPr>
            <p:cNvSpPr/>
            <p:nvPr/>
          </p:nvSpPr>
          <p:spPr>
            <a:xfrm>
              <a:off x="8212138" y="107645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351593-861B-E04C-B112-38D55ED1A2EE}"/>
                </a:ext>
              </a:extLst>
            </p:cNvPr>
            <p:cNvSpPr/>
            <p:nvPr/>
          </p:nvSpPr>
          <p:spPr>
            <a:xfrm>
              <a:off x="8698156" y="814990"/>
              <a:ext cx="124067" cy="124068"/>
            </a:xfrm>
            <a:custGeom>
              <a:avLst/>
              <a:gdLst>
                <a:gd name="connsiteX0" fmla="*/ 124068 w 124067"/>
                <a:gd name="connsiteY0" fmla="*/ 62034 h 124068"/>
                <a:gd name="connsiteX1" fmla="*/ 62034 w 124067"/>
                <a:gd name="connsiteY1" fmla="*/ 124069 h 124068"/>
                <a:gd name="connsiteX2" fmla="*/ 0 w 124067"/>
                <a:gd name="connsiteY2" fmla="*/ 62034 h 124068"/>
                <a:gd name="connsiteX3" fmla="*/ 62034 w 124067"/>
                <a:gd name="connsiteY3" fmla="*/ 0 h 124068"/>
                <a:gd name="connsiteX4" fmla="*/ 124068 w 124067"/>
                <a:gd name="connsiteY4" fmla="*/ 62034 h 12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7" h="124068">
                  <a:moveTo>
                    <a:pt x="124068" y="62034"/>
                  </a:moveTo>
                  <a:cubicBezTo>
                    <a:pt x="124068" y="96295"/>
                    <a:pt x="96294" y="124069"/>
                    <a:pt x="62034" y="124069"/>
                  </a:cubicBezTo>
                  <a:cubicBezTo>
                    <a:pt x="27773" y="124069"/>
                    <a:pt x="0" y="96295"/>
                    <a:pt x="0" y="62034"/>
                  </a:cubicBezTo>
                  <a:cubicBezTo>
                    <a:pt x="0" y="27774"/>
                    <a:pt x="27773" y="0"/>
                    <a:pt x="62034" y="0"/>
                  </a:cubicBezTo>
                  <a:cubicBezTo>
                    <a:pt x="96294" y="0"/>
                    <a:pt x="124068" y="27774"/>
                    <a:pt x="124068" y="62034"/>
                  </a:cubicBezTo>
                  <a:close/>
                </a:path>
              </a:pathLst>
            </a:custGeom>
            <a:solidFill>
              <a:srgbClr val="5CB5FF">
                <a:alpha val="24000"/>
              </a:srgbClr>
            </a:solidFill>
            <a:ln w="205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3399C5D-791D-8C43-8239-04E408AB56AA}"/>
                </a:ext>
              </a:extLst>
            </p:cNvPr>
            <p:cNvSpPr/>
            <p:nvPr/>
          </p:nvSpPr>
          <p:spPr>
            <a:xfrm>
              <a:off x="7962977"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F779EA-6472-FF42-885F-A0B8DB934CC7}"/>
                </a:ext>
              </a:extLst>
            </p:cNvPr>
            <p:cNvSpPr/>
            <p:nvPr/>
          </p:nvSpPr>
          <p:spPr>
            <a:xfrm>
              <a:off x="7700999" y="66989"/>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3000"/>
              </a:srgbClr>
            </a:solidFill>
            <a:ln w="205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C8CCAED-F8CD-AE4A-86B3-CF9C9523B962}"/>
                </a:ext>
              </a:extLst>
            </p:cNvPr>
            <p:cNvSpPr/>
            <p:nvPr/>
          </p:nvSpPr>
          <p:spPr>
            <a:xfrm>
              <a:off x="893450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7E879DF-EE44-AA45-AE05-DD5B4FA49205}"/>
                </a:ext>
              </a:extLst>
            </p:cNvPr>
            <p:cNvSpPr/>
            <p:nvPr/>
          </p:nvSpPr>
          <p:spPr>
            <a:xfrm>
              <a:off x="8934501"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grpSp>
      <p:grpSp>
        <p:nvGrpSpPr>
          <p:cNvPr id="204" name="Group 203">
            <a:extLst>
              <a:ext uri="{FF2B5EF4-FFF2-40B4-BE49-F238E27FC236}">
                <a16:creationId xmlns:a16="http://schemas.microsoft.com/office/drawing/2014/main" id="{98C6D2D3-238B-EB4D-B8B4-6CA49DB6AA18}"/>
              </a:ext>
            </a:extLst>
          </p:cNvPr>
          <p:cNvGrpSpPr/>
          <p:nvPr/>
        </p:nvGrpSpPr>
        <p:grpSpPr>
          <a:xfrm>
            <a:off x="100130" y="3903136"/>
            <a:ext cx="1843588" cy="1108928"/>
            <a:chOff x="92670" y="3892522"/>
            <a:chExt cx="1843588" cy="1108928"/>
          </a:xfrm>
        </p:grpSpPr>
        <p:sp>
          <p:nvSpPr>
            <p:cNvPr id="178" name="Freeform 177">
              <a:extLst>
                <a:ext uri="{FF2B5EF4-FFF2-40B4-BE49-F238E27FC236}">
                  <a16:creationId xmlns:a16="http://schemas.microsoft.com/office/drawing/2014/main" id="{285D0C28-DCE9-1946-93BF-94EBD76B7959}"/>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293133EB-DE7C-8D41-8FFA-DD26B577D8C1}"/>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550379-B92D-8241-B540-0627AA0A921B}"/>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C33ECA2F-821B-5F44-80D3-EA291967F056}"/>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DF4643A6-1BE6-854C-9B0E-F821AD1BA95B}"/>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EE82805-A90B-A042-95FE-EDAEC75607FC}"/>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E0F43706-4963-5541-8BA1-5360C57199BD}"/>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CF17A4F-24D1-414E-85A4-79CAB802EDFE}"/>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8D99D0D-2A3B-754A-909E-B11A8D9C982E}"/>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7A063DF6-3D26-8746-96A9-A68F23AC46EB}"/>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FBD2FDE-BC73-8A4B-9055-8144DB5167A6}"/>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F21114F7-8C53-0C46-8032-4A441EFEC029}"/>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02624AF-2E76-4848-B378-0F6CA56E5D64}"/>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D92ACBB-C8A4-F041-8849-AA788332613E}"/>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8879B34-D83A-D449-BC84-AF089636A307}"/>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6C9D0334-9555-DC43-96F0-34E1A057E2AC}"/>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85549F4-767E-C847-874B-3624FA050C9A}"/>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078AB53-08B6-5D4B-949A-B8FE2F42C2EB}"/>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628650" y="273844"/>
            <a:ext cx="7886700" cy="457200"/>
          </a:xfrm>
          <a:prstGeom prst="rect">
            <a:avLst/>
          </a:prstGeom>
        </p:spPr>
        <p:txBody>
          <a:bodyPr vert="horz" lIns="91440" tIns="45720" rIns="91440" bIns="45720" rtlCol="0" anchor="ctr">
            <a:normAutofit/>
          </a:bodyPr>
          <a:lstStyle/>
          <a:p>
            <a:r>
              <a:rPr lang="en-US"/>
              <a:t>Click to edit Master title style</a:t>
            </a:r>
          </a:p>
        </p:txBody>
      </p:sp>
      <p:sp>
        <p:nvSpPr>
          <p:cNvPr id="50" name="TextBox 3">
            <a:extLst>
              <a:ext uri="{FF2B5EF4-FFF2-40B4-BE49-F238E27FC236}">
                <a16:creationId xmlns:a16="http://schemas.microsoft.com/office/drawing/2014/main" id="{C88B77EA-AF9E-4DC9-A94D-E41E58552877}"/>
              </a:ext>
            </a:extLst>
          </p:cNvPr>
          <p:cNvSpPr txBox="1"/>
          <p:nvPr/>
        </p:nvSpPr>
        <p:spPr>
          <a:xfrm>
            <a:off x="2230628" y="4679818"/>
            <a:ext cx="4673600" cy="297454"/>
          </a:xfrm>
          <a:prstGeom prst="rect">
            <a:avLst/>
          </a:prstGeom>
          <a:noFill/>
        </p:spPr>
        <p:txBody>
          <a:bodyPr wrap="square" rtlCol="0" anchor="ctr">
            <a:spAutoFit/>
          </a:bodyPr>
          <a:lstStyle/>
          <a:p>
            <a:pPr algn="ctr" defTabSz="243834"/>
            <a:r>
              <a:rPr lang="en-US" sz="1333" b="0" cap="all" spc="0" baseline="0" dirty="0">
                <a:solidFill>
                  <a:schemeClr val="bg1"/>
                </a:solidFill>
                <a:latin typeface="+mn-lt"/>
                <a:cs typeface="Arial" pitchFamily="34" charset="0"/>
              </a:rPr>
              <a:t>CONFIDENTIAL  •  DO NOT DISCLOSE</a:t>
            </a:r>
          </a:p>
        </p:txBody>
      </p:sp>
    </p:spTree>
    <p:custDataLst>
      <p:tags r:id="rId14"/>
    </p:custDataLst>
    <p:extLst>
      <p:ext uri="{BB962C8B-B14F-4D97-AF65-F5344CB8AC3E}">
        <p14:creationId xmlns:p14="http://schemas.microsoft.com/office/powerpoint/2010/main" val="192017571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94" r:id="rId8"/>
    <p:sldLayoutId id="2147483790" r:id="rId9"/>
    <p:sldLayoutId id="2147483791" r:id="rId10"/>
    <p:sldLayoutId id="2147483792" r:id="rId11"/>
    <p:sldLayoutId id="214748379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182880" indent="-182880" algn="l" defTabSz="685800" rtl="0" eaLnBrk="1" latinLnBrk="0" hangingPunct="1">
        <a:lnSpc>
          <a:spcPct val="85000"/>
        </a:lnSpc>
        <a:spcBef>
          <a:spcPts val="800"/>
        </a:spcBef>
        <a:buFont typeface="Arial" panose="020B0604020202020204" pitchFamily="34" charset="0"/>
        <a:buChar char="•"/>
        <a:defRPr sz="2100" kern="1200">
          <a:solidFill>
            <a:schemeClr val="bg1"/>
          </a:solidFill>
          <a:latin typeface="+mj-lt"/>
          <a:ea typeface="+mn-ea"/>
          <a:cs typeface="+mn-cs"/>
        </a:defRPr>
      </a:lvl1pPr>
      <a:lvl2pPr marL="365760" indent="-182880" algn="l" defTabSz="685800" rtl="0" eaLnBrk="1" latinLnBrk="0" hangingPunct="1">
        <a:lnSpc>
          <a:spcPct val="85000"/>
        </a:lnSpc>
        <a:spcBef>
          <a:spcPts val="800"/>
        </a:spcBef>
        <a:buFont typeface="Calibri Light" panose="020F0302020204030204" pitchFamily="34" charset="0"/>
        <a:buChar char="–"/>
        <a:defRPr sz="1800" kern="1200">
          <a:solidFill>
            <a:schemeClr val="bg1"/>
          </a:solidFill>
          <a:latin typeface="+mj-lt"/>
          <a:ea typeface="+mn-ea"/>
          <a:cs typeface="+mn-cs"/>
        </a:defRPr>
      </a:lvl2pPr>
      <a:lvl3pPr marL="548640" indent="-182880" algn="l" defTabSz="685800" rtl="0" eaLnBrk="1" latinLnBrk="0" hangingPunct="1">
        <a:lnSpc>
          <a:spcPct val="85000"/>
        </a:lnSpc>
        <a:spcBef>
          <a:spcPts val="800"/>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iotr.Rozenbajgier@sa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68F919-5D6E-9EE2-7365-F110F7EC274D}"/>
              </a:ext>
            </a:extLst>
          </p:cNvPr>
          <p:cNvSpPr>
            <a:spLocks noGrp="1"/>
          </p:cNvSpPr>
          <p:nvPr>
            <p:ph type="body" sz="quarter" idx="10"/>
          </p:nvPr>
        </p:nvSpPr>
        <p:spPr/>
        <p:txBody>
          <a:bodyPr>
            <a:normAutofit/>
          </a:bodyPr>
          <a:lstStyle/>
          <a:p>
            <a:r>
              <a:rPr lang="pl-PL" sz="2800" b="1" dirty="0">
                <a:effectLst/>
                <a:latin typeface="Calibri" panose="020F0502020204030204" pitchFamily="34" charset="0"/>
                <a:ea typeface="Times New Roman" panose="02020603050405020304" pitchFamily="18" charset="0"/>
              </a:rPr>
              <a:t>Nowy wymiar zarządzania łańcuchem dostaw z wykorzystaniem Sztucznej Inteligencji</a:t>
            </a:r>
            <a:endParaRPr lang="en-US" sz="2800" dirty="0">
              <a:effectLst/>
              <a:latin typeface="Calibri" panose="020F0502020204030204" pitchFamily="34" charset="0"/>
              <a:ea typeface="Calibri" panose="020F0502020204030204" pitchFamily="34" charset="0"/>
            </a:endParaRPr>
          </a:p>
        </p:txBody>
      </p:sp>
      <p:sp>
        <p:nvSpPr>
          <p:cNvPr id="5" name="Text Placeholder 4">
            <a:extLst>
              <a:ext uri="{FF2B5EF4-FFF2-40B4-BE49-F238E27FC236}">
                <a16:creationId xmlns:a16="http://schemas.microsoft.com/office/drawing/2014/main" id="{6D064A77-C33E-3A50-7870-0E079B453A11}"/>
              </a:ext>
            </a:extLst>
          </p:cNvPr>
          <p:cNvSpPr>
            <a:spLocks noGrp="1"/>
          </p:cNvSpPr>
          <p:nvPr>
            <p:ph type="body" sz="quarter" idx="11"/>
          </p:nvPr>
        </p:nvSpPr>
        <p:spPr/>
        <p:txBody>
          <a:bodyPr/>
          <a:lstStyle/>
          <a:p>
            <a:r>
              <a:rPr lang="pl-PL" dirty="0"/>
              <a:t>Piotr Rozenbajgier </a:t>
            </a:r>
            <a:endParaRPr lang="pl-PL" i="1" dirty="0"/>
          </a:p>
          <a:p>
            <a:r>
              <a:rPr lang="pl-PL" dirty="0">
                <a:hlinkClick r:id="rId2"/>
              </a:rPr>
              <a:t>Piotr.Rozenbajgier@sas.com</a:t>
            </a:r>
            <a:r>
              <a:rPr lang="pl-PL" dirty="0"/>
              <a:t> </a:t>
            </a:r>
            <a:endParaRPr lang="en-US" dirty="0"/>
          </a:p>
        </p:txBody>
      </p:sp>
    </p:spTree>
    <p:extLst>
      <p:ext uri="{BB962C8B-B14F-4D97-AF65-F5344CB8AC3E}">
        <p14:creationId xmlns:p14="http://schemas.microsoft.com/office/powerpoint/2010/main" val="244700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6A9E-F154-5DD7-34C2-0E7314EF252C}"/>
              </a:ext>
            </a:extLst>
          </p:cNvPr>
          <p:cNvSpPr>
            <a:spLocks noGrp="1"/>
          </p:cNvSpPr>
          <p:nvPr>
            <p:ph type="title"/>
          </p:nvPr>
        </p:nvSpPr>
        <p:spPr/>
        <p:txBody>
          <a:bodyPr>
            <a:normAutofit fontScale="90000"/>
          </a:bodyPr>
          <a:lstStyle/>
          <a:p>
            <a:r>
              <a:rPr lang="en-US" dirty="0"/>
              <a:t>How AI could help?</a:t>
            </a:r>
          </a:p>
        </p:txBody>
      </p:sp>
      <p:sp>
        <p:nvSpPr>
          <p:cNvPr id="21" name="Text Placeholder 20">
            <a:extLst>
              <a:ext uri="{FF2B5EF4-FFF2-40B4-BE49-F238E27FC236}">
                <a16:creationId xmlns:a16="http://schemas.microsoft.com/office/drawing/2014/main" id="{5EEF24EE-437E-BF69-FB6A-883ADC35433E}"/>
              </a:ext>
            </a:extLst>
          </p:cNvPr>
          <p:cNvSpPr>
            <a:spLocks noGrp="1"/>
          </p:cNvSpPr>
          <p:nvPr>
            <p:ph type="body" sz="quarter" idx="10"/>
          </p:nvPr>
        </p:nvSpPr>
        <p:spPr/>
        <p:txBody>
          <a:bodyPr/>
          <a:lstStyle/>
          <a:p>
            <a:endParaRPr lang="en-US" dirty="0"/>
          </a:p>
        </p:txBody>
      </p:sp>
      <p:graphicFrame>
        <p:nvGraphicFramePr>
          <p:cNvPr id="5" name="Content Placeholder 12">
            <a:extLst>
              <a:ext uri="{FF2B5EF4-FFF2-40B4-BE49-F238E27FC236}">
                <a16:creationId xmlns:a16="http://schemas.microsoft.com/office/drawing/2014/main" id="{DFEF5D63-AF03-8BA9-7A8B-FBA31A077B8B}"/>
              </a:ext>
            </a:extLst>
          </p:cNvPr>
          <p:cNvGraphicFramePr>
            <a:graphicFrameLocks noGrp="1"/>
          </p:cNvGraphicFramePr>
          <p:nvPr>
            <p:ph idx="1"/>
            <p:extLst>
              <p:ext uri="{D42A27DB-BD31-4B8C-83A1-F6EECF244321}">
                <p14:modId xmlns:p14="http://schemas.microsoft.com/office/powerpoint/2010/main" val="2022578306"/>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780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693671" y="1103386"/>
            <a:ext cx="1246232" cy="655320"/>
          </a:xfrm>
          <a:prstGeom prst="rect">
            <a:avLst/>
          </a:prstGeom>
          <a:solidFill>
            <a:srgbClr val="0099FF"/>
          </a:solidFill>
          <a:ln/>
          <a:effectLst>
            <a:glow rad="266700">
              <a:srgbClr val="15B57B"/>
            </a:glo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914400">
              <a:defRPr/>
            </a:pPr>
            <a:r>
              <a:rPr lang="pl-PL" sz="1000" b="1" dirty="0" err="1">
                <a:solidFill>
                  <a:schemeClr val="bg1"/>
                </a:solidFill>
                <a:latin typeface="Calibri Light"/>
              </a:rPr>
              <a:t>Artificial</a:t>
            </a:r>
            <a:r>
              <a:rPr lang="pl-PL" sz="1000" b="1" dirty="0">
                <a:solidFill>
                  <a:schemeClr val="bg1"/>
                </a:solidFill>
                <a:latin typeface="Calibri Light"/>
              </a:rPr>
              <a:t> </a:t>
            </a:r>
            <a:r>
              <a:rPr lang="pl-PL" sz="1000" b="1" dirty="0" err="1">
                <a:solidFill>
                  <a:schemeClr val="bg1"/>
                </a:solidFill>
                <a:latin typeface="Calibri Light"/>
              </a:rPr>
              <a:t>Intelligence</a:t>
            </a:r>
            <a:r>
              <a:rPr lang="pl-PL" sz="1000" b="1" dirty="0">
                <a:solidFill>
                  <a:schemeClr val="bg1"/>
                </a:solidFill>
                <a:latin typeface="Calibri Light"/>
              </a:rPr>
              <a:t>,</a:t>
            </a:r>
          </a:p>
          <a:p>
            <a:pPr lvl="0" algn="ctr" defTabSz="914400">
              <a:defRPr/>
            </a:pPr>
            <a:r>
              <a:rPr kumimoji="0" lang="da-DK" sz="1000" b="1" i="0" u="none" strike="noStrike" kern="1200" cap="none" spc="0" normalizeH="0" baseline="0" noProof="0" dirty="0">
                <a:ln>
                  <a:noFill/>
                </a:ln>
                <a:solidFill>
                  <a:schemeClr val="bg1"/>
                </a:solidFill>
                <a:effectLst/>
                <a:uLnTx/>
                <a:uFillTx/>
                <a:latin typeface="Calibri Light"/>
                <a:ea typeface="+mn-ea"/>
                <a:cs typeface="+mn-cs"/>
              </a:rPr>
              <a:t>Analytics-Driven</a:t>
            </a:r>
          </a:p>
        </p:txBody>
      </p:sp>
      <p:sp>
        <p:nvSpPr>
          <p:cNvPr id="19" name="Freeform 18"/>
          <p:cNvSpPr/>
          <p:nvPr/>
        </p:nvSpPr>
        <p:spPr>
          <a:xfrm>
            <a:off x="2087206" y="1722599"/>
            <a:ext cx="3892273" cy="1963916"/>
          </a:xfrm>
          <a:custGeom>
            <a:avLst/>
            <a:gdLst>
              <a:gd name="connsiteX0" fmla="*/ 38554 w 2957014"/>
              <a:gd name="connsiteY0" fmla="*/ 1325880 h 1333608"/>
              <a:gd name="connsiteX1" fmla="*/ 23314 w 2957014"/>
              <a:gd name="connsiteY1" fmla="*/ 1226820 h 1333608"/>
              <a:gd name="connsiteX2" fmla="*/ 312874 w 2957014"/>
              <a:gd name="connsiteY2" fmla="*/ 579120 h 1333608"/>
              <a:gd name="connsiteX3" fmla="*/ 2469334 w 2957014"/>
              <a:gd name="connsiteY3" fmla="*/ 579120 h 1333608"/>
              <a:gd name="connsiteX4" fmla="*/ 2957014 w 2957014"/>
              <a:gd name="connsiteY4" fmla="*/ 0 h 1333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014" h="1333608">
                <a:moveTo>
                  <a:pt x="38554" y="1325880"/>
                </a:moveTo>
                <a:cubicBezTo>
                  <a:pt x="8074" y="1338580"/>
                  <a:pt x="-22406" y="1351280"/>
                  <a:pt x="23314" y="1226820"/>
                </a:cubicBezTo>
                <a:cubicBezTo>
                  <a:pt x="69034" y="1102360"/>
                  <a:pt x="-94796" y="687070"/>
                  <a:pt x="312874" y="579120"/>
                </a:cubicBezTo>
                <a:cubicBezTo>
                  <a:pt x="720544" y="471170"/>
                  <a:pt x="2028644" y="675640"/>
                  <a:pt x="2469334" y="579120"/>
                </a:cubicBezTo>
                <a:cubicBezTo>
                  <a:pt x="2910024" y="482600"/>
                  <a:pt x="2933519" y="241300"/>
                  <a:pt x="2957014" y="0"/>
                </a:cubicBezTo>
              </a:path>
            </a:pathLst>
          </a:custGeom>
          <a:noFill/>
          <a:ln w="114300">
            <a:solidFill>
              <a:srgbClr val="C76009"/>
            </a:solidFill>
            <a:headEnd type="none" w="med" len="med"/>
            <a:tailEnd type="triangle" w="med" len="med"/>
          </a:ln>
          <a:effectLst/>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 name="Title 1"/>
          <p:cNvSpPr>
            <a:spLocks noGrp="1"/>
          </p:cNvSpPr>
          <p:nvPr>
            <p:ph type="title"/>
          </p:nvPr>
        </p:nvSpPr>
        <p:spPr/>
        <p:txBody>
          <a:bodyPr>
            <a:normAutofit fontScale="90000"/>
          </a:bodyPr>
          <a:lstStyle/>
          <a:p>
            <a:pPr algn="ctr"/>
            <a:r>
              <a:rPr lang="da-DK" b="0" cap="none" dirty="0">
                <a:solidFill>
                  <a:schemeClr val="bg1"/>
                </a:solidFill>
              </a:rPr>
              <a:t>The Road to Analytics-Driven </a:t>
            </a:r>
            <a:r>
              <a:rPr lang="pl-PL" b="0" cap="none" dirty="0">
                <a:solidFill>
                  <a:schemeClr val="bg1"/>
                </a:solidFill>
              </a:rPr>
              <a:t>Supply Chain</a:t>
            </a:r>
            <a:endParaRPr lang="da-DK" b="0" cap="none" dirty="0">
              <a:solidFill>
                <a:schemeClr val="bg1"/>
              </a:solidFill>
            </a:endParaRPr>
          </a:p>
        </p:txBody>
      </p:sp>
      <p:sp>
        <p:nvSpPr>
          <p:cNvPr id="13" name="Text Placeholder 12"/>
          <p:cNvSpPr>
            <a:spLocks noGrp="1"/>
          </p:cNvSpPr>
          <p:nvPr>
            <p:ph type="body" sz="quarter" idx="10"/>
          </p:nvPr>
        </p:nvSpPr>
        <p:spPr/>
        <p:txBody>
          <a:bodyPr/>
          <a:lstStyle/>
          <a:p>
            <a:pPr marL="0" indent="0" algn="ctr">
              <a:buNone/>
            </a:pPr>
            <a:r>
              <a:rPr lang="da-DK" dirty="0">
                <a:solidFill>
                  <a:schemeClr val="tx2">
                    <a:lumMod val="20000"/>
                    <a:lumOff val="80000"/>
                  </a:schemeClr>
                </a:solidFill>
              </a:rPr>
              <a:t>Management Maturity Model  </a:t>
            </a:r>
          </a:p>
        </p:txBody>
      </p:sp>
      <p:cxnSp>
        <p:nvCxnSpPr>
          <p:cNvPr id="4" name="Straight Arrow Connector 3"/>
          <p:cNvCxnSpPr/>
          <p:nvPr/>
        </p:nvCxnSpPr>
        <p:spPr>
          <a:xfrm flipV="1">
            <a:off x="1234440" y="1272540"/>
            <a:ext cx="7620" cy="2758440"/>
          </a:xfrm>
          <a:prstGeom prst="straightConnector1">
            <a:avLst/>
          </a:prstGeom>
          <a:ln w="254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112520" y="3901440"/>
            <a:ext cx="6118860" cy="7620"/>
          </a:xfrm>
          <a:prstGeom prst="straightConnector1">
            <a:avLst/>
          </a:prstGeom>
          <a:ln w="254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62325" y="3210337"/>
            <a:ext cx="1360796" cy="655320"/>
          </a:xfrm>
          <a:prstGeom prst="rect">
            <a:avLst/>
          </a:prstGeom>
          <a:solidFill>
            <a:srgbClr val="0099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chemeClr val="bg1"/>
                </a:solidFill>
                <a:effectLst/>
                <a:uLnTx/>
                <a:uFillTx/>
                <a:latin typeface="Calibri Light"/>
                <a:ea typeface="+mn-ea"/>
                <a:cs typeface="+mn-cs"/>
              </a:rPr>
              <a:t>Ad hoc Forecasting,</a:t>
            </a:r>
            <a:endParaRPr kumimoji="0" lang="pl-PL" sz="1000" b="1" i="0" u="none" strike="noStrike" kern="1200" cap="none" spc="0" normalizeH="0" baseline="0" noProof="0" dirty="0">
              <a:ln>
                <a:noFill/>
              </a:ln>
              <a:solidFill>
                <a:schemeClr val="bg1"/>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chemeClr val="bg1"/>
                </a:solidFill>
                <a:effectLst/>
                <a:uLnTx/>
                <a:uFillTx/>
                <a:latin typeface="Calibri Light"/>
                <a:ea typeface="+mn-ea"/>
                <a:cs typeface="+mn-cs"/>
              </a:rPr>
              <a:t>No Coodination</a:t>
            </a:r>
            <a:r>
              <a:rPr kumimoji="0" lang="pl-PL" sz="1000" b="1" i="0" u="none" strike="noStrike" kern="1200" cap="none" spc="0" normalizeH="0" baseline="0" noProof="0" dirty="0">
                <a:ln>
                  <a:noFill/>
                </a:ln>
                <a:solidFill>
                  <a:schemeClr val="bg1"/>
                </a:solidFill>
                <a:effectLst/>
                <a:uLnTx/>
                <a:uFillTx/>
                <a:latin typeface="Calibri Light"/>
                <a:ea typeface="+mn-ea"/>
                <a:cs typeface="+mn-cs"/>
              </a:rPr>
              <a:t>,</a:t>
            </a:r>
          </a:p>
          <a:p>
            <a:pPr lvl="0" algn="ctr" defTabSz="914400">
              <a:defRPr/>
            </a:pPr>
            <a:r>
              <a:rPr lang="pl-PL" sz="1000" b="1" dirty="0" err="1">
                <a:solidFill>
                  <a:schemeClr val="bg1"/>
                </a:solidFill>
                <a:latin typeface="Calibri Light"/>
              </a:rPr>
              <a:t>Rules</a:t>
            </a:r>
            <a:r>
              <a:rPr lang="pl-PL" sz="1000" b="1" dirty="0">
                <a:solidFill>
                  <a:schemeClr val="bg1"/>
                </a:solidFill>
                <a:latin typeface="Calibri Light"/>
              </a:rPr>
              <a:t> of </a:t>
            </a:r>
            <a:r>
              <a:rPr lang="pl-PL" sz="1000" b="1" dirty="0" err="1">
                <a:solidFill>
                  <a:schemeClr val="bg1"/>
                </a:solidFill>
                <a:latin typeface="Calibri Light"/>
              </a:rPr>
              <a:t>thumb</a:t>
            </a:r>
            <a:endParaRPr kumimoji="0" lang="da-DK" sz="1000" b="1" i="0" u="none" strike="noStrike" kern="1200" cap="none" spc="0" normalizeH="0" baseline="0" noProof="0" dirty="0">
              <a:ln>
                <a:noFill/>
              </a:ln>
              <a:solidFill>
                <a:schemeClr val="bg1"/>
              </a:solidFill>
              <a:effectLst/>
              <a:uLnTx/>
              <a:uFillTx/>
              <a:latin typeface="Calibri Light"/>
              <a:ea typeface="+mn-ea"/>
              <a:cs typeface="+mn-cs"/>
            </a:endParaRPr>
          </a:p>
        </p:txBody>
      </p:sp>
      <p:sp>
        <p:nvSpPr>
          <p:cNvPr id="8" name="Rectangle 7"/>
          <p:cNvSpPr/>
          <p:nvPr/>
        </p:nvSpPr>
        <p:spPr>
          <a:xfrm>
            <a:off x="1700226" y="2382174"/>
            <a:ext cx="1360797" cy="655320"/>
          </a:xfrm>
          <a:prstGeom prst="rect">
            <a:avLst/>
          </a:prstGeom>
          <a:solidFill>
            <a:srgbClr val="0099FF"/>
          </a:solidFill>
          <a:ln/>
          <a:effectLst>
            <a:glow rad="304800">
              <a:srgbClr val="A4024F">
                <a:alpha val="92000"/>
              </a:srgbClr>
            </a:glo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chemeClr val="bg1"/>
                </a:solidFill>
                <a:effectLst/>
                <a:uLnTx/>
                <a:uFillTx/>
                <a:latin typeface="Calibri Light"/>
                <a:ea typeface="+mn-ea"/>
                <a:cs typeface="+mn-cs"/>
              </a:rPr>
              <a:t>Collaborative Planning</a:t>
            </a:r>
            <a:r>
              <a:rPr kumimoji="0" lang="pl-PL" sz="1000" b="1" i="0" u="none" strike="noStrike" kern="1200" cap="none" spc="0" normalizeH="0" baseline="0" noProof="0" dirty="0">
                <a:ln>
                  <a:noFill/>
                </a:ln>
                <a:solidFill>
                  <a:schemeClr val="bg1"/>
                </a:solidFill>
                <a:effectLst/>
                <a:uLnTx/>
                <a:uFillTx/>
                <a:latin typeface="Calibri Ligh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b="1" dirty="0">
                <a:solidFill>
                  <a:schemeClr val="bg1"/>
                </a:solidFill>
                <a:latin typeface="Calibri Light"/>
              </a:rPr>
              <a:t>No Advanced Analytics,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err="1">
                <a:ln>
                  <a:noFill/>
                </a:ln>
                <a:solidFill>
                  <a:schemeClr val="bg1"/>
                </a:solidFill>
                <a:effectLst/>
                <a:uLnTx/>
                <a:uFillTx/>
                <a:latin typeface="Calibri Light"/>
                <a:ea typeface="+mn-ea"/>
                <a:cs typeface="+mn-cs"/>
              </a:rPr>
              <a:t>Rule</a:t>
            </a:r>
            <a:r>
              <a:rPr kumimoji="0" lang="pl-PL" sz="1000" b="1" i="0" u="none" strike="noStrike" kern="1200" cap="none" spc="0" normalizeH="0" noProof="0" dirty="0">
                <a:ln>
                  <a:noFill/>
                </a:ln>
                <a:solidFill>
                  <a:schemeClr val="bg1"/>
                </a:solidFill>
                <a:effectLst/>
                <a:uLnTx/>
                <a:uFillTx/>
                <a:latin typeface="Calibri Light"/>
                <a:ea typeface="+mn-ea"/>
                <a:cs typeface="+mn-cs"/>
              </a:rPr>
              <a:t> </a:t>
            </a:r>
            <a:r>
              <a:rPr kumimoji="0" lang="pl-PL" sz="1000" b="1" i="0" u="none" strike="noStrike" kern="1200" cap="none" spc="0" normalizeH="0" noProof="0" dirty="0" err="1">
                <a:ln>
                  <a:noFill/>
                </a:ln>
                <a:solidFill>
                  <a:schemeClr val="bg1"/>
                </a:solidFill>
                <a:effectLst/>
                <a:uLnTx/>
                <a:uFillTx/>
                <a:latin typeface="Calibri Light"/>
                <a:ea typeface="+mn-ea"/>
                <a:cs typeface="+mn-cs"/>
              </a:rPr>
              <a:t>based</a:t>
            </a:r>
            <a:r>
              <a:rPr kumimoji="0" lang="pl-PL" sz="1000" b="1" i="0" u="none" strike="noStrike" kern="1200" cap="none" spc="0" normalizeH="0" noProof="0" dirty="0">
                <a:ln>
                  <a:noFill/>
                </a:ln>
                <a:solidFill>
                  <a:schemeClr val="bg1"/>
                </a:solidFill>
                <a:effectLst/>
                <a:uLnTx/>
                <a:uFillTx/>
                <a:latin typeface="Calibri Light"/>
                <a:ea typeface="+mn-ea"/>
                <a:cs typeface="+mn-cs"/>
              </a:rPr>
              <a:t> </a:t>
            </a:r>
            <a:r>
              <a:rPr kumimoji="0" lang="pl-PL" sz="1000" b="1" i="0" u="none" strike="noStrike" kern="1200" cap="none" spc="0" normalizeH="0" noProof="0" dirty="0" err="1">
                <a:ln>
                  <a:noFill/>
                </a:ln>
                <a:solidFill>
                  <a:schemeClr val="bg1"/>
                </a:solidFill>
                <a:effectLst/>
                <a:uLnTx/>
                <a:uFillTx/>
                <a:latin typeface="Calibri Light"/>
                <a:ea typeface="+mn-ea"/>
                <a:cs typeface="+mn-cs"/>
              </a:rPr>
              <a:t>systems</a:t>
            </a:r>
            <a:endParaRPr kumimoji="0" lang="da-DK" sz="1000" b="1" i="0" u="none" strike="noStrike" kern="1200" cap="none" spc="0" normalizeH="0" baseline="0" noProof="0" dirty="0">
              <a:ln>
                <a:noFill/>
              </a:ln>
              <a:solidFill>
                <a:schemeClr val="bg1"/>
              </a:solidFill>
              <a:effectLst/>
              <a:uLnTx/>
              <a:uFillTx/>
              <a:latin typeface="Calibri Light"/>
              <a:ea typeface="+mn-ea"/>
              <a:cs typeface="+mn-cs"/>
            </a:endParaRPr>
          </a:p>
        </p:txBody>
      </p:sp>
      <p:sp>
        <p:nvSpPr>
          <p:cNvPr id="9" name="Rectangle 8"/>
          <p:cNvSpPr/>
          <p:nvPr/>
        </p:nvSpPr>
        <p:spPr>
          <a:xfrm>
            <a:off x="3520925" y="2023530"/>
            <a:ext cx="1503955" cy="655320"/>
          </a:xfrm>
          <a:prstGeom prst="rect">
            <a:avLst/>
          </a:prstGeom>
          <a:solidFill>
            <a:srgbClr val="0099FF"/>
          </a:solidFill>
          <a:ln/>
          <a:effectLst>
            <a:glow rad="279400">
              <a:srgbClr val="FFFF00">
                <a:alpha val="72000"/>
              </a:srgbClr>
            </a:glo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err="1">
                <a:ln>
                  <a:noFill/>
                </a:ln>
                <a:solidFill>
                  <a:schemeClr val="bg1"/>
                </a:solidFill>
                <a:effectLst/>
                <a:uLnTx/>
                <a:uFillTx/>
                <a:latin typeface="Calibri Light"/>
                <a:ea typeface="+mn-ea"/>
                <a:cs typeface="+mn-cs"/>
              </a:rPr>
              <a:t>Demand</a:t>
            </a:r>
            <a:r>
              <a:rPr kumimoji="0" lang="da-DK" sz="1000" b="1" i="0" u="none" strike="noStrike" kern="1200" cap="none" spc="0" normalizeH="0" baseline="0" noProof="0" dirty="0">
                <a:ln>
                  <a:noFill/>
                </a:ln>
                <a:solidFill>
                  <a:schemeClr val="bg1"/>
                </a:solidFill>
                <a:effectLst/>
                <a:uLnTx/>
                <a:uFillTx/>
                <a:latin typeface="Calibri Light"/>
                <a:ea typeface="+mn-ea"/>
                <a:cs typeface="+mn-cs"/>
              </a:rPr>
              <a:t> Forecasting</a:t>
            </a:r>
          </a:p>
        </p:txBody>
      </p:sp>
      <p:sp>
        <p:nvSpPr>
          <p:cNvPr id="11" name="TextBox 10"/>
          <p:cNvSpPr txBox="1"/>
          <p:nvPr/>
        </p:nvSpPr>
        <p:spPr>
          <a:xfrm>
            <a:off x="6914772" y="973846"/>
            <a:ext cx="83548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FFFFFF"/>
                </a:solidFill>
                <a:effectLst/>
                <a:uLnTx/>
                <a:uFillTx/>
                <a:latin typeface="Calibri Light"/>
                <a:ea typeface="+mn-ea"/>
                <a:cs typeface="+mn-cs"/>
              </a:rPr>
              <a:t>Technology</a:t>
            </a:r>
          </a:p>
        </p:txBody>
      </p:sp>
      <p:sp>
        <p:nvSpPr>
          <p:cNvPr id="12" name="TextBox 11"/>
          <p:cNvSpPr txBox="1"/>
          <p:nvPr/>
        </p:nvSpPr>
        <p:spPr>
          <a:xfrm>
            <a:off x="384273" y="954740"/>
            <a:ext cx="1702934" cy="261610"/>
          </a:xfrm>
          <a:prstGeom prst="rect">
            <a:avLst/>
          </a:prstGeom>
          <a:noFill/>
        </p:spPr>
        <p:txBody>
          <a:bodyPr wrap="square" rtlCol="0">
            <a:spAutoFit/>
          </a:bodyPr>
          <a:lstStyle/>
          <a:p>
            <a:pPr lvl="0" algn="ctr" defTabSz="914400">
              <a:defRPr/>
            </a:pPr>
            <a:r>
              <a:rPr lang="pl-PL" sz="1100" b="1" dirty="0">
                <a:solidFill>
                  <a:srgbClr val="FFFFFF"/>
                </a:solidFill>
                <a:latin typeface="Calibri Light"/>
              </a:rPr>
              <a:t>C</a:t>
            </a:r>
            <a:r>
              <a:rPr lang="da-DK" sz="1100" b="1" dirty="0">
                <a:solidFill>
                  <a:srgbClr val="FFFFFF"/>
                </a:solidFill>
                <a:latin typeface="Calibri Light"/>
              </a:rPr>
              <a:t>ompetitive advantage</a:t>
            </a:r>
            <a:endParaRPr kumimoji="0" lang="da-DK" sz="1100" b="1" i="0" u="none" strike="noStrike" kern="1200" cap="none" spc="0" normalizeH="0" baseline="0" noProof="0" dirty="0">
              <a:ln>
                <a:noFill/>
              </a:ln>
              <a:solidFill>
                <a:srgbClr val="FFFFFF"/>
              </a:solidFill>
              <a:effectLst/>
              <a:uLnTx/>
              <a:uFillTx/>
              <a:latin typeface="Calibri Light"/>
              <a:ea typeface="+mn-ea"/>
              <a:cs typeface="+mn-cs"/>
            </a:endParaRPr>
          </a:p>
        </p:txBody>
      </p:sp>
      <p:cxnSp>
        <p:nvCxnSpPr>
          <p:cNvPr id="14" name="Straight Connector 13"/>
          <p:cNvCxnSpPr/>
          <p:nvPr/>
        </p:nvCxnSpPr>
        <p:spPr>
          <a:xfrm>
            <a:off x="3474720" y="1417320"/>
            <a:ext cx="0" cy="2583180"/>
          </a:xfrm>
          <a:prstGeom prst="line">
            <a:avLst/>
          </a:prstGeom>
          <a:ln>
            <a:solidFill>
              <a:srgbClr val="C76009"/>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28260" y="1411289"/>
            <a:ext cx="0" cy="2613833"/>
          </a:xfrm>
          <a:prstGeom prst="line">
            <a:avLst/>
          </a:prstGeom>
          <a:ln>
            <a:solidFill>
              <a:srgbClr val="C7600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56904" y="3916463"/>
            <a:ext cx="867545"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Calibri Light"/>
                <a:ea typeface="+mn-ea"/>
                <a:cs typeface="+mn-cs"/>
              </a:rPr>
              <a:t>Requires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Calibri Light"/>
                <a:ea typeface="+mn-ea"/>
                <a:cs typeface="+mn-cs"/>
              </a:rPr>
              <a:t>Forecasting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Calibri Light"/>
                <a:ea typeface="+mn-ea"/>
                <a:cs typeface="+mn-cs"/>
              </a:rPr>
              <a:t>Software</a:t>
            </a:r>
          </a:p>
        </p:txBody>
      </p:sp>
      <p:sp>
        <p:nvSpPr>
          <p:cNvPr id="21" name="TextBox 20"/>
          <p:cNvSpPr txBox="1"/>
          <p:nvPr/>
        </p:nvSpPr>
        <p:spPr>
          <a:xfrm>
            <a:off x="4869539" y="3958728"/>
            <a:ext cx="710451"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Calibri Light"/>
                <a:ea typeface="+mn-ea"/>
                <a:cs typeface="+mn-cs"/>
              </a:rPr>
              <a:t>Requires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Calibri Light"/>
                <a:ea typeface="+mn-ea"/>
                <a:cs typeface="+mn-cs"/>
              </a:rPr>
              <a:t>Analytics</a:t>
            </a:r>
          </a:p>
        </p:txBody>
      </p:sp>
      <p:sp>
        <p:nvSpPr>
          <p:cNvPr id="18" name="TextBox 17"/>
          <p:cNvSpPr txBox="1"/>
          <p:nvPr/>
        </p:nvSpPr>
        <p:spPr>
          <a:xfrm>
            <a:off x="6628242" y="4044022"/>
            <a:ext cx="126188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FFFFFF"/>
                </a:solidFill>
                <a:effectLst/>
                <a:uLnTx/>
                <a:uFillTx/>
                <a:latin typeface="Calibri Light"/>
                <a:ea typeface="+mn-ea"/>
                <a:cs typeface="+mn-cs"/>
              </a:rPr>
              <a:t>Advanced Analytics</a:t>
            </a:r>
          </a:p>
        </p:txBody>
      </p:sp>
      <p:cxnSp>
        <p:nvCxnSpPr>
          <p:cNvPr id="22" name="Straight Arrow Connector 21"/>
          <p:cNvCxnSpPr/>
          <p:nvPr/>
        </p:nvCxnSpPr>
        <p:spPr>
          <a:xfrm flipV="1">
            <a:off x="7251564" y="1299630"/>
            <a:ext cx="7620" cy="2758440"/>
          </a:xfrm>
          <a:prstGeom prst="straightConnector1">
            <a:avLst/>
          </a:prstGeom>
          <a:ln w="254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01075" y="4012671"/>
            <a:ext cx="7441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FFFFFF"/>
                </a:solidFill>
                <a:effectLst/>
                <a:uLnTx/>
                <a:uFillTx/>
                <a:latin typeface="Calibri Light"/>
                <a:ea typeface="+mn-ea"/>
                <a:cs typeface="+mn-cs"/>
              </a:rPr>
              <a:t>Judgment</a:t>
            </a:r>
          </a:p>
        </p:txBody>
      </p:sp>
      <p:sp>
        <p:nvSpPr>
          <p:cNvPr id="5" name="TextBox 4"/>
          <p:cNvSpPr txBox="1"/>
          <p:nvPr/>
        </p:nvSpPr>
        <p:spPr>
          <a:xfrm>
            <a:off x="384272" y="1447511"/>
            <a:ext cx="2575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Light"/>
                <a:ea typeface="+mn-ea"/>
                <a:cs typeface="+mn-cs"/>
              </a:rPr>
              <a:t>Most </a:t>
            </a:r>
            <a:r>
              <a:rPr kumimoji="0" lang="pl-PL" sz="1800" b="1" i="0" u="none" strike="noStrike" kern="1200" cap="none" spc="0" normalizeH="0" baseline="0" noProof="0" dirty="0">
                <a:ln>
                  <a:noFill/>
                </a:ln>
                <a:solidFill>
                  <a:schemeClr val="bg1"/>
                </a:solidFill>
                <a:effectLst/>
                <a:uLnTx/>
                <a:uFillTx/>
                <a:latin typeface="Calibri Light"/>
                <a:ea typeface="+mn-ea"/>
                <a:cs typeface="+mn-cs"/>
              </a:rPr>
              <a:t>c</a:t>
            </a:r>
            <a:r>
              <a:rPr kumimoji="0" lang="en-US" sz="1800" b="1" i="0" u="none" strike="noStrike" kern="1200" cap="none" spc="0" normalizeH="0" baseline="0" noProof="0" dirty="0" err="1">
                <a:ln>
                  <a:noFill/>
                </a:ln>
                <a:solidFill>
                  <a:schemeClr val="bg1"/>
                </a:solidFill>
                <a:effectLst/>
                <a:uLnTx/>
                <a:uFillTx/>
                <a:latin typeface="Calibri Light"/>
                <a:ea typeface="+mn-ea"/>
                <a:cs typeface="+mn-cs"/>
              </a:rPr>
              <a:t>ompanies</a:t>
            </a:r>
            <a:r>
              <a:rPr kumimoji="0" lang="en-US" sz="1800" b="1" i="0" u="none" strike="noStrike" kern="1200" cap="none" spc="0" normalizeH="0" baseline="0" noProof="0" dirty="0">
                <a:ln>
                  <a:noFill/>
                </a:ln>
                <a:solidFill>
                  <a:schemeClr val="bg1"/>
                </a:solidFill>
                <a:effectLst/>
                <a:uLnTx/>
                <a:uFillTx/>
                <a:latin typeface="Calibri Light"/>
                <a:ea typeface="+mn-ea"/>
                <a:cs typeface="+mn-cs"/>
              </a:rPr>
              <a:t> are here!</a:t>
            </a:r>
          </a:p>
        </p:txBody>
      </p:sp>
      <p:sp>
        <p:nvSpPr>
          <p:cNvPr id="16" name="Arrow: Up 15"/>
          <p:cNvSpPr/>
          <p:nvPr/>
        </p:nvSpPr>
        <p:spPr>
          <a:xfrm rot="10800000">
            <a:off x="2270193" y="1827386"/>
            <a:ext cx="426287" cy="486099"/>
          </a:xfrm>
          <a:prstGeom prst="upArrow">
            <a:avLst/>
          </a:prstGeom>
          <a:solidFill>
            <a:srgbClr val="C760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4BE"/>
              </a:solidFill>
              <a:effectLst/>
              <a:uLnTx/>
              <a:uFillTx/>
              <a:latin typeface="Calibri Light"/>
              <a:ea typeface="+mn-ea"/>
              <a:cs typeface="+mn-cs"/>
            </a:endParaRPr>
          </a:p>
        </p:txBody>
      </p:sp>
      <p:sp>
        <p:nvSpPr>
          <p:cNvPr id="3" name="TextBox 2"/>
          <p:cNvSpPr txBox="1"/>
          <p:nvPr/>
        </p:nvSpPr>
        <p:spPr>
          <a:xfrm>
            <a:off x="6054271" y="1828176"/>
            <a:ext cx="1439818"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FFFFFF"/>
                </a:solidFill>
                <a:effectLst/>
                <a:uLnTx/>
                <a:uFillTx/>
                <a:latin typeface="Calibri Light"/>
                <a:ea typeface="+mn-ea"/>
                <a:cs typeface="+mn-cs"/>
              </a:rPr>
              <a:t>POS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FFFFFF"/>
                </a:solidFill>
                <a:effectLst/>
                <a:uLnTx/>
                <a:uFillTx/>
                <a:latin typeface="Calibri Light"/>
                <a:ea typeface="+mn-ea"/>
                <a:cs typeface="+mn-cs"/>
              </a:rPr>
              <a:t>Causal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FFFFFF"/>
                </a:solidFill>
                <a:effectLst/>
                <a:uLnTx/>
                <a:uFillTx/>
                <a:latin typeface="Calibri Light"/>
                <a:ea typeface="+mn-ea"/>
                <a:cs typeface="+mn-cs"/>
              </a:rPr>
              <a:t>External 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solidFill>
                  <a:srgbClr val="FFFFFF"/>
                </a:solidFill>
                <a:latin typeface="Calibri Light"/>
              </a:rPr>
              <a:t>ML Models</a:t>
            </a:r>
            <a:endParaRPr lang="pl-PL" sz="1100" dirty="0">
              <a:solidFill>
                <a:srgbClr val="FFFFFF"/>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err="1">
                <a:ln>
                  <a:noFill/>
                </a:ln>
                <a:solidFill>
                  <a:srgbClr val="FFFFFF"/>
                </a:solidFill>
                <a:effectLst/>
                <a:uLnTx/>
                <a:uFillTx/>
                <a:latin typeface="Calibri Light"/>
                <a:ea typeface="+mn-ea"/>
                <a:cs typeface="+mn-cs"/>
              </a:rPr>
              <a:t>Optimization</a:t>
            </a:r>
            <a:endParaRPr lang="pl-PL" sz="1100" dirty="0">
              <a:solidFill>
                <a:srgbClr val="FFFFFF"/>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err="1">
                <a:ln>
                  <a:noFill/>
                </a:ln>
                <a:solidFill>
                  <a:srgbClr val="FFFFFF"/>
                </a:solidFill>
                <a:effectLst/>
                <a:uLnTx/>
                <a:uFillTx/>
                <a:latin typeface="Calibri Light"/>
                <a:ea typeface="+mn-ea"/>
                <a:cs typeface="+mn-cs"/>
              </a:rPr>
              <a:t>Scheduling</a:t>
            </a:r>
            <a:endParaRPr kumimoji="0" lang="da-DK" sz="11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7" name="TextBox 16">
            <a:extLst>
              <a:ext uri="{FF2B5EF4-FFF2-40B4-BE49-F238E27FC236}">
                <a16:creationId xmlns:a16="http://schemas.microsoft.com/office/drawing/2014/main" id="{134FA9E1-CEA9-3448-8516-BE5521118B0B}"/>
              </a:ext>
            </a:extLst>
          </p:cNvPr>
          <p:cNvSpPr txBox="1"/>
          <p:nvPr/>
        </p:nvSpPr>
        <p:spPr>
          <a:xfrm>
            <a:off x="2696480" y="3424646"/>
            <a:ext cx="36631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dirty="0" err="1">
                <a:ln>
                  <a:noFill/>
                </a:ln>
                <a:solidFill>
                  <a:schemeClr val="bg1"/>
                </a:solidFill>
                <a:effectLst/>
                <a:uLnTx/>
                <a:uFillTx/>
                <a:latin typeface="Calibri Light"/>
                <a:ea typeface="+mn-ea"/>
                <a:cs typeface="+mn-cs"/>
              </a:rPr>
              <a:t>Some</a:t>
            </a:r>
            <a:r>
              <a:rPr kumimoji="0" lang="en-US" sz="1800" b="1" i="0" u="none" strike="noStrike" kern="1200" cap="none" spc="0" normalizeH="0" baseline="0" dirty="0">
                <a:ln>
                  <a:noFill/>
                </a:ln>
                <a:solidFill>
                  <a:schemeClr val="bg1"/>
                </a:solidFill>
                <a:effectLst/>
                <a:uLnTx/>
                <a:uFillTx/>
                <a:latin typeface="Calibri Light"/>
                <a:ea typeface="+mn-ea"/>
                <a:cs typeface="+mn-cs"/>
              </a:rPr>
              <a:t> </a:t>
            </a:r>
            <a:r>
              <a:rPr kumimoji="0" lang="pl-PL" sz="1800" b="1" i="0" u="none" strike="noStrike" kern="1200" cap="none" spc="0" normalizeH="0" baseline="0" dirty="0">
                <a:ln>
                  <a:noFill/>
                </a:ln>
                <a:solidFill>
                  <a:schemeClr val="bg1"/>
                </a:solidFill>
                <a:effectLst/>
                <a:uLnTx/>
                <a:uFillTx/>
                <a:latin typeface="Calibri Light"/>
                <a:ea typeface="+mn-ea"/>
                <a:cs typeface="+mn-cs"/>
              </a:rPr>
              <a:t>c</a:t>
            </a:r>
            <a:r>
              <a:rPr kumimoji="0" lang="en-US" sz="1800" b="1" i="0" u="none" strike="noStrike" kern="1200" cap="none" spc="0" normalizeH="0" baseline="0" dirty="0" err="1">
                <a:ln>
                  <a:noFill/>
                </a:ln>
                <a:solidFill>
                  <a:schemeClr val="bg1"/>
                </a:solidFill>
                <a:effectLst/>
                <a:uLnTx/>
                <a:uFillTx/>
                <a:latin typeface="Calibri Light"/>
                <a:ea typeface="+mn-ea"/>
                <a:cs typeface="+mn-cs"/>
              </a:rPr>
              <a:t>ompanies</a:t>
            </a:r>
            <a:r>
              <a:rPr kumimoji="0" lang="en-US" sz="1800" b="1" i="0" u="none" strike="noStrike" kern="1200" cap="none" spc="0" normalizeH="0" baseline="0" dirty="0">
                <a:ln>
                  <a:noFill/>
                </a:ln>
                <a:solidFill>
                  <a:schemeClr val="bg1"/>
                </a:solidFill>
                <a:effectLst/>
                <a:uLnTx/>
                <a:uFillTx/>
                <a:latin typeface="Calibri Light"/>
                <a:ea typeface="+mn-ea"/>
                <a:cs typeface="+mn-cs"/>
              </a:rPr>
              <a:t> think this is the end!</a:t>
            </a:r>
          </a:p>
        </p:txBody>
      </p:sp>
      <p:sp>
        <p:nvSpPr>
          <p:cNvPr id="26" name="Arrow: Up 25">
            <a:extLst>
              <a:ext uri="{FF2B5EF4-FFF2-40B4-BE49-F238E27FC236}">
                <a16:creationId xmlns:a16="http://schemas.microsoft.com/office/drawing/2014/main" id="{757CAFC9-0893-45F2-4485-91C30151C163}"/>
              </a:ext>
            </a:extLst>
          </p:cNvPr>
          <p:cNvSpPr/>
          <p:nvPr/>
        </p:nvSpPr>
        <p:spPr>
          <a:xfrm>
            <a:off x="4106723" y="2873778"/>
            <a:ext cx="426287" cy="486099"/>
          </a:xfrm>
          <a:prstGeom prst="upArrow">
            <a:avLst/>
          </a:prstGeom>
          <a:solidFill>
            <a:srgbClr val="C760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4BE"/>
              </a:solidFill>
              <a:effectLst/>
              <a:uLnTx/>
              <a:uFillTx/>
              <a:latin typeface="Calibri Light"/>
              <a:ea typeface="+mn-ea"/>
              <a:cs typeface="+mn-cs"/>
            </a:endParaRPr>
          </a:p>
        </p:txBody>
      </p:sp>
    </p:spTree>
    <p:extLst>
      <p:ext uri="{BB962C8B-B14F-4D97-AF65-F5344CB8AC3E}">
        <p14:creationId xmlns:p14="http://schemas.microsoft.com/office/powerpoint/2010/main" val="8826744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896B-A2A3-9D6D-63B9-6800DB454505}"/>
              </a:ext>
            </a:extLst>
          </p:cNvPr>
          <p:cNvSpPr>
            <a:spLocks noGrp="1"/>
          </p:cNvSpPr>
          <p:nvPr>
            <p:ph type="title"/>
          </p:nvPr>
        </p:nvSpPr>
        <p:spPr/>
        <p:txBody>
          <a:bodyPr>
            <a:normAutofit fontScale="90000"/>
          </a:bodyPr>
          <a:lstStyle/>
          <a:p>
            <a:r>
              <a:rPr lang="en-GB" dirty="0"/>
              <a:t>5 focus areas of SAS Institute</a:t>
            </a:r>
            <a:endParaRPr lang="en-US" dirty="0"/>
          </a:p>
        </p:txBody>
      </p:sp>
      <p:graphicFrame>
        <p:nvGraphicFramePr>
          <p:cNvPr id="20" name="Content Placeholder 19">
            <a:extLst>
              <a:ext uri="{FF2B5EF4-FFF2-40B4-BE49-F238E27FC236}">
                <a16:creationId xmlns:a16="http://schemas.microsoft.com/office/drawing/2014/main" id="{DF484F3B-BEA9-E14F-4649-0C037D2C9DE2}"/>
              </a:ext>
            </a:extLst>
          </p:cNvPr>
          <p:cNvGraphicFramePr>
            <a:graphicFrameLocks noGrp="1"/>
          </p:cNvGraphicFramePr>
          <p:nvPr>
            <p:ph sz="half" idx="1"/>
            <p:extLst>
              <p:ext uri="{D42A27DB-BD31-4B8C-83A1-F6EECF244321}">
                <p14:modId xmlns:p14="http://schemas.microsoft.com/office/powerpoint/2010/main" val="2422188006"/>
              </p:ext>
            </p:extLst>
          </p:nvPr>
        </p:nvGraphicFramePr>
        <p:xfrm>
          <a:off x="0" y="978010"/>
          <a:ext cx="4953663" cy="4031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 Placeholder 14">
            <a:extLst>
              <a:ext uri="{FF2B5EF4-FFF2-40B4-BE49-F238E27FC236}">
                <a16:creationId xmlns:a16="http://schemas.microsoft.com/office/drawing/2014/main" id="{1F16C2BD-8F7A-19E4-1B82-116285EE7D32}"/>
              </a:ext>
            </a:extLst>
          </p:cNvPr>
          <p:cNvSpPr>
            <a:spLocks noGrp="1"/>
          </p:cNvSpPr>
          <p:nvPr>
            <p:ph type="body" sz="quarter" idx="10"/>
          </p:nvPr>
        </p:nvSpPr>
        <p:spPr/>
        <p:txBody>
          <a:bodyPr/>
          <a:lstStyle/>
          <a:p>
            <a:r>
              <a:rPr lang="pl-PL" dirty="0" err="1"/>
              <a:t>chatGPT</a:t>
            </a:r>
            <a:r>
              <a:rPr lang="pl-PL" dirty="0"/>
              <a:t>:</a:t>
            </a:r>
            <a:endParaRPr lang="en-US" dirty="0"/>
          </a:p>
        </p:txBody>
      </p:sp>
      <p:graphicFrame>
        <p:nvGraphicFramePr>
          <p:cNvPr id="19" name="Content Placeholder 18">
            <a:extLst>
              <a:ext uri="{FF2B5EF4-FFF2-40B4-BE49-F238E27FC236}">
                <a16:creationId xmlns:a16="http://schemas.microsoft.com/office/drawing/2014/main" id="{9F46BC1D-D699-820C-622C-09F5DA62C0D2}"/>
              </a:ext>
            </a:extLst>
          </p:cNvPr>
          <p:cNvGraphicFramePr>
            <a:graphicFrameLocks noGrp="1"/>
          </p:cNvGraphicFramePr>
          <p:nvPr>
            <p:ph sz="half" idx="2"/>
            <p:extLst>
              <p:ext uri="{D42A27DB-BD31-4B8C-83A1-F6EECF244321}">
                <p14:modId xmlns:p14="http://schemas.microsoft.com/office/powerpoint/2010/main" val="4156374297"/>
              </p:ext>
            </p:extLst>
          </p:nvPr>
        </p:nvGraphicFramePr>
        <p:xfrm>
          <a:off x="3872285" y="811034"/>
          <a:ext cx="5271715" cy="4198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8117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C6AD2F-BA8C-0A44-8C86-E16FE0A7D43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56000" contrast="35000"/>
                    </a14:imgEffect>
                  </a14:imgLayer>
                </a14:imgProps>
              </a:ext>
              <a:ext uri="{28A0092B-C50C-407E-A947-70E740481C1C}">
                <a14:useLocalDpi xmlns:a14="http://schemas.microsoft.com/office/drawing/2010/main"/>
              </a:ext>
            </a:extLst>
          </a:blip>
          <a:srcRect/>
          <a:stretch/>
        </p:blipFill>
        <p:spPr>
          <a:xfrm>
            <a:off x="0" y="-23281"/>
            <a:ext cx="9144000" cy="5166782"/>
          </a:xfrm>
          <a:prstGeom prst="rect">
            <a:avLst/>
          </a:prstGeom>
        </p:spPr>
      </p:pic>
      <p:sp>
        <p:nvSpPr>
          <p:cNvPr id="16" name="Rectangle 15">
            <a:extLst>
              <a:ext uri="{FF2B5EF4-FFF2-40B4-BE49-F238E27FC236}">
                <a16:creationId xmlns:a16="http://schemas.microsoft.com/office/drawing/2014/main" id="{EEED0B0C-5AAC-9C43-93B9-C9BEEC706B49}"/>
              </a:ext>
            </a:extLst>
          </p:cNvPr>
          <p:cNvSpPr/>
          <p:nvPr/>
        </p:nvSpPr>
        <p:spPr>
          <a:xfrm>
            <a:off x="0" y="-23281"/>
            <a:ext cx="9144000" cy="5166781"/>
          </a:xfrm>
          <a:prstGeom prst="rect">
            <a:avLst/>
          </a:prstGeom>
          <a:gradFill>
            <a:gsLst>
              <a:gs pos="0">
                <a:srgbClr val="00517E">
                  <a:alpha val="37000"/>
                </a:srgbClr>
              </a:gs>
              <a:gs pos="100000">
                <a:srgbClr val="04304B">
                  <a:alpha val="8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a:defRPr/>
            </a:pPr>
            <a:endParaRPr lang="en-US">
              <a:solidFill>
                <a:srgbClr val="0074BE"/>
              </a:solidFill>
              <a:latin typeface="Calibri Light"/>
            </a:endParaRPr>
          </a:p>
        </p:txBody>
      </p:sp>
      <p:pic>
        <p:nvPicPr>
          <p:cNvPr id="7" name="inner ring">
            <a:extLst>
              <a:ext uri="{FF2B5EF4-FFF2-40B4-BE49-F238E27FC236}">
                <a16:creationId xmlns:a16="http://schemas.microsoft.com/office/drawing/2014/main" id="{009050F1-E725-0B41-8326-70532EDE71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05327" y="4130416"/>
            <a:ext cx="2113962" cy="2122418"/>
          </a:xfrm>
          <a:prstGeom prst="rect">
            <a:avLst/>
          </a:prstGeom>
        </p:spPr>
      </p:pic>
      <p:pic>
        <p:nvPicPr>
          <p:cNvPr id="11" name="second ring">
            <a:extLst>
              <a:ext uri="{FF2B5EF4-FFF2-40B4-BE49-F238E27FC236}">
                <a16:creationId xmlns:a16="http://schemas.microsoft.com/office/drawing/2014/main" id="{F985AD67-AC95-D140-9627-A55396C0F9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9919" y="2408162"/>
            <a:ext cx="5444780" cy="5587621"/>
          </a:xfrm>
          <a:prstGeom prst="rect">
            <a:avLst/>
          </a:prstGeom>
          <a:noFill/>
        </p:spPr>
      </p:pic>
      <p:pic>
        <p:nvPicPr>
          <p:cNvPr id="9" name="outer ring">
            <a:extLst>
              <a:ext uri="{FF2B5EF4-FFF2-40B4-BE49-F238E27FC236}">
                <a16:creationId xmlns:a16="http://schemas.microsoft.com/office/drawing/2014/main" id="{AA933CDA-EE93-8846-904C-9520C3CA88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31747" y="1824976"/>
            <a:ext cx="6861125" cy="7030275"/>
          </a:xfrm>
          <a:prstGeom prst="rect">
            <a:avLst/>
          </a:prstGeom>
        </p:spPr>
      </p:pic>
      <p:sp>
        <p:nvSpPr>
          <p:cNvPr id="13" name="TextBox 12">
            <a:extLst>
              <a:ext uri="{FF2B5EF4-FFF2-40B4-BE49-F238E27FC236}">
                <a16:creationId xmlns:a16="http://schemas.microsoft.com/office/drawing/2014/main" id="{EE91D110-5668-DF48-A790-9D8FC105534F}"/>
              </a:ext>
            </a:extLst>
          </p:cNvPr>
          <p:cNvSpPr txBox="1"/>
          <p:nvPr/>
        </p:nvSpPr>
        <p:spPr>
          <a:xfrm>
            <a:off x="2120399" y="-23282"/>
            <a:ext cx="4903202" cy="1261884"/>
          </a:xfrm>
          <a:prstGeom prst="rect">
            <a:avLst/>
          </a:prstGeom>
          <a:noFill/>
        </p:spPr>
        <p:txBody>
          <a:bodyPr wrap="none" rtlCol="0">
            <a:spAutoFit/>
          </a:bodyPr>
          <a:lstStyle/>
          <a:p>
            <a:pPr algn="ctr" defTabSz="914378">
              <a:defRPr/>
            </a:pPr>
            <a:r>
              <a:rPr lang="en-US" sz="7600" b="1" spc="300" dirty="0">
                <a:solidFill>
                  <a:srgbClr val="FFFFFF"/>
                </a:solidFill>
                <a:latin typeface="Calibri"/>
              </a:rPr>
              <a:t>ANALYTICS</a:t>
            </a:r>
          </a:p>
        </p:txBody>
      </p:sp>
      <p:sp>
        <p:nvSpPr>
          <p:cNvPr id="14" name="TextBox 13">
            <a:extLst>
              <a:ext uri="{FF2B5EF4-FFF2-40B4-BE49-F238E27FC236}">
                <a16:creationId xmlns:a16="http://schemas.microsoft.com/office/drawing/2014/main" id="{CCE88AA1-43C1-0943-BE85-B7B720F13F58}"/>
              </a:ext>
            </a:extLst>
          </p:cNvPr>
          <p:cNvSpPr txBox="1"/>
          <p:nvPr/>
        </p:nvSpPr>
        <p:spPr>
          <a:xfrm>
            <a:off x="4586753" y="933698"/>
            <a:ext cx="2349746" cy="461665"/>
          </a:xfrm>
          <a:prstGeom prst="rect">
            <a:avLst/>
          </a:prstGeom>
          <a:noFill/>
        </p:spPr>
        <p:txBody>
          <a:bodyPr wrap="none" rtlCol="0">
            <a:spAutoFit/>
          </a:bodyPr>
          <a:lstStyle/>
          <a:p>
            <a:pPr defTabSz="914378">
              <a:defRPr/>
            </a:pPr>
            <a:r>
              <a:rPr lang="en-US" sz="2400" b="1" spc="300" dirty="0">
                <a:gradFill>
                  <a:gsLst>
                    <a:gs pos="0">
                      <a:srgbClr val="54DBE0"/>
                    </a:gs>
                    <a:gs pos="100000">
                      <a:srgbClr val="64CED8"/>
                    </a:gs>
                  </a:gsLst>
                  <a:lin ang="5400000" scaled="1"/>
                </a:gradFill>
                <a:latin typeface="Calibri Light"/>
              </a:rPr>
              <a:t>EVERYWHERE.</a:t>
            </a:r>
          </a:p>
        </p:txBody>
      </p:sp>
      <p:sp>
        <p:nvSpPr>
          <p:cNvPr id="15" name="TextBox 14">
            <a:extLst>
              <a:ext uri="{FF2B5EF4-FFF2-40B4-BE49-F238E27FC236}">
                <a16:creationId xmlns:a16="http://schemas.microsoft.com/office/drawing/2014/main" id="{BBD9B2AA-02F5-8349-90ED-0B69B07444CB}"/>
              </a:ext>
            </a:extLst>
          </p:cNvPr>
          <p:cNvSpPr txBox="1"/>
          <p:nvPr/>
        </p:nvSpPr>
        <p:spPr>
          <a:xfrm>
            <a:off x="2120399" y="933698"/>
            <a:ext cx="2608599" cy="461665"/>
          </a:xfrm>
          <a:prstGeom prst="rect">
            <a:avLst/>
          </a:prstGeom>
          <a:noFill/>
        </p:spPr>
        <p:txBody>
          <a:bodyPr wrap="none" rtlCol="0">
            <a:spAutoFit/>
          </a:bodyPr>
          <a:lstStyle/>
          <a:p>
            <a:pPr defTabSz="914378">
              <a:defRPr/>
            </a:pPr>
            <a:r>
              <a:rPr lang="en-US" sz="2400" b="1" spc="300" dirty="0">
                <a:gradFill>
                  <a:gsLst>
                    <a:gs pos="0">
                      <a:srgbClr val="54DBE0"/>
                    </a:gs>
                    <a:gs pos="100000">
                      <a:srgbClr val="64CED8"/>
                    </a:gs>
                  </a:gsLst>
                  <a:lin ang="5400000" scaled="1"/>
                </a:gradFill>
                <a:latin typeface="Calibri Light"/>
              </a:rPr>
              <a:t>FOR EVERYONE.</a:t>
            </a:r>
          </a:p>
        </p:txBody>
      </p:sp>
      <p:sp>
        <p:nvSpPr>
          <p:cNvPr id="2" name="TextBox 1">
            <a:extLst>
              <a:ext uri="{FF2B5EF4-FFF2-40B4-BE49-F238E27FC236}">
                <a16:creationId xmlns:a16="http://schemas.microsoft.com/office/drawing/2014/main" id="{2F67EC4E-A168-FA19-7647-59DD7A328D96}"/>
              </a:ext>
            </a:extLst>
          </p:cNvPr>
          <p:cNvSpPr txBox="1"/>
          <p:nvPr/>
        </p:nvSpPr>
        <p:spPr>
          <a:xfrm>
            <a:off x="3623476" y="1467370"/>
            <a:ext cx="1926553" cy="461665"/>
          </a:xfrm>
          <a:prstGeom prst="rect">
            <a:avLst/>
          </a:prstGeom>
          <a:noFill/>
        </p:spPr>
        <p:txBody>
          <a:bodyPr wrap="none" rtlCol="0">
            <a:spAutoFit/>
          </a:bodyPr>
          <a:lstStyle/>
          <a:p>
            <a:pPr defTabSz="914378">
              <a:defRPr/>
            </a:pPr>
            <a:r>
              <a:rPr lang="en-US" sz="2400" b="1" spc="300" dirty="0">
                <a:gradFill>
                  <a:gsLst>
                    <a:gs pos="0">
                      <a:srgbClr val="54DBE0"/>
                    </a:gs>
                    <a:gs pos="100000">
                      <a:srgbClr val="64CED8"/>
                    </a:gs>
                  </a:gsLst>
                  <a:lin ang="5400000" scaled="1"/>
                </a:gradFill>
                <a:latin typeface="Calibri Light"/>
              </a:rPr>
              <a:t>Questions?</a:t>
            </a:r>
          </a:p>
        </p:txBody>
      </p:sp>
    </p:spTree>
    <p:extLst>
      <p:ext uri="{BB962C8B-B14F-4D97-AF65-F5344CB8AC3E}">
        <p14:creationId xmlns:p14="http://schemas.microsoft.com/office/powerpoint/2010/main" val="84151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8" presetClass="emph" presetSubtype="0" repeatCount="indefinite" fill="hold" nodeType="afterEffect">
                                  <p:stCondLst>
                                    <p:cond delay="0"/>
                                  </p:stCondLst>
                                  <p:childTnLst>
                                    <p:animRot by="21600000">
                                      <p:cBhvr>
                                        <p:cTn id="20" dur="200000" fill="hold"/>
                                        <p:tgtEl>
                                          <p:spTgt spid="11"/>
                                        </p:tgtEl>
                                        <p:attrNameLst>
                                          <p:attrName>r</p:attrName>
                                        </p:attrNameLst>
                                      </p:cBhvr>
                                    </p:animRot>
                                  </p:childTnLst>
                                </p:cTn>
                              </p:par>
                              <p:par>
                                <p:cTn id="21" presetID="10" presetClass="entr" presetSubtype="0"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 presetClass="entr" presetSubtype="0" fill="hold" grpId="0" nodeType="withEffect">
                                  <p:stCondLst>
                                    <p:cond delay="1600"/>
                                  </p:stCondLst>
                                  <p:childTnLst>
                                    <p:set>
                                      <p:cBhvr>
                                        <p:cTn id="28" dur="1" fill="hold">
                                          <p:stCondLst>
                                            <p:cond delay="0"/>
                                          </p:stCondLst>
                                        </p:cTn>
                                        <p:tgtEl>
                                          <p:spTgt spid="2"/>
                                        </p:tgtEl>
                                        <p:attrNameLst>
                                          <p:attrName>style.visibility</p:attrName>
                                        </p:attrNameLst>
                                      </p:cBhvr>
                                      <p:to>
                                        <p:strVal val="visible"/>
                                      </p:to>
                                    </p:set>
                                  </p:childTnLst>
                                </p:cTn>
                              </p:par>
                              <p:par>
                                <p:cTn id="29" presetID="8" presetClass="emph" presetSubtype="0" repeatCount="indefinite" fill="hold" nodeType="withEffect">
                                  <p:stCondLst>
                                    <p:cond delay="0"/>
                                  </p:stCondLst>
                                  <p:childTnLst>
                                    <p:animRot by="-21600000">
                                      <p:cBhvr>
                                        <p:cTn id="30" dur="300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97D2-D01F-EB12-A5BB-5F3B0F7E376A}"/>
              </a:ext>
            </a:extLst>
          </p:cNvPr>
          <p:cNvSpPr>
            <a:spLocks noGrp="1"/>
          </p:cNvSpPr>
          <p:nvPr>
            <p:ph type="title"/>
          </p:nvPr>
        </p:nvSpPr>
        <p:spPr/>
        <p:txBody>
          <a:bodyPr>
            <a:normAutofit fontScale="90000"/>
          </a:bodyPr>
          <a:lstStyle/>
          <a:p>
            <a:r>
              <a:rPr lang="en-US" dirty="0"/>
              <a:t>Please describe Artificial Intelligence</a:t>
            </a:r>
          </a:p>
        </p:txBody>
      </p:sp>
      <p:sp>
        <p:nvSpPr>
          <p:cNvPr id="4" name="Text Placeholder 3">
            <a:extLst>
              <a:ext uri="{FF2B5EF4-FFF2-40B4-BE49-F238E27FC236}">
                <a16:creationId xmlns:a16="http://schemas.microsoft.com/office/drawing/2014/main" id="{10BD39E7-B563-5935-59D4-CEB4E8FB8A2B}"/>
              </a:ext>
            </a:extLst>
          </p:cNvPr>
          <p:cNvSpPr>
            <a:spLocks noGrp="1"/>
          </p:cNvSpPr>
          <p:nvPr>
            <p:ph type="body" sz="quarter" idx="10"/>
          </p:nvPr>
        </p:nvSpPr>
        <p:spPr/>
        <p:txBody>
          <a:bodyPr/>
          <a:lstStyle/>
          <a:p>
            <a:r>
              <a:rPr lang="pl-PL" dirty="0" err="1"/>
              <a:t>chatGPT</a:t>
            </a:r>
            <a:r>
              <a:rPr lang="pl-PL" dirty="0"/>
              <a:t>:</a:t>
            </a:r>
            <a:endParaRPr lang="en-US" dirty="0"/>
          </a:p>
        </p:txBody>
      </p:sp>
      <p:graphicFrame>
        <p:nvGraphicFramePr>
          <p:cNvPr id="7" name="Content Placeholder 6">
            <a:extLst>
              <a:ext uri="{FF2B5EF4-FFF2-40B4-BE49-F238E27FC236}">
                <a16:creationId xmlns:a16="http://schemas.microsoft.com/office/drawing/2014/main" id="{888D02FD-BDC6-C9B2-3B16-AE372E20275F}"/>
              </a:ext>
            </a:extLst>
          </p:cNvPr>
          <p:cNvGraphicFramePr>
            <a:graphicFrameLocks noGrp="1"/>
          </p:cNvGraphicFramePr>
          <p:nvPr>
            <p:ph idx="1"/>
            <p:extLst>
              <p:ext uri="{D42A27DB-BD31-4B8C-83A1-F6EECF244321}">
                <p14:modId xmlns:p14="http://schemas.microsoft.com/office/powerpoint/2010/main" val="3971666774"/>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142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6EEEDC03-B2DF-4A95-B2C1-29327EA386B7}"/>
                                            </p:graphicEl>
                                          </p:spTgt>
                                        </p:tgtEl>
                                        <p:attrNameLst>
                                          <p:attrName>style.visibility</p:attrName>
                                        </p:attrNameLst>
                                      </p:cBhvr>
                                      <p:to>
                                        <p:strVal val="visible"/>
                                      </p:to>
                                    </p:set>
                                    <p:animEffect transition="in" filter="fade">
                                      <p:cBhvr>
                                        <p:cTn id="7" dur="500"/>
                                        <p:tgtEl>
                                          <p:spTgt spid="7">
                                            <p:graphicEl>
                                              <a:dgm id="{6EEEDC03-B2DF-4A95-B2C1-29327EA386B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9C2BCE4-BEEB-4E06-8E03-0BCD6394587E}"/>
                                            </p:graphicEl>
                                          </p:spTgt>
                                        </p:tgtEl>
                                        <p:attrNameLst>
                                          <p:attrName>style.visibility</p:attrName>
                                        </p:attrNameLst>
                                      </p:cBhvr>
                                      <p:to>
                                        <p:strVal val="visible"/>
                                      </p:to>
                                    </p:set>
                                    <p:animEffect transition="in" filter="fade">
                                      <p:cBhvr>
                                        <p:cTn id="12" dur="500"/>
                                        <p:tgtEl>
                                          <p:spTgt spid="7">
                                            <p:graphicEl>
                                              <a:dgm id="{D9C2BCE4-BEEB-4E06-8E03-0BCD6394587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0A568046-BE94-4657-9817-EE69DB3A583F}"/>
                                            </p:graphicEl>
                                          </p:spTgt>
                                        </p:tgtEl>
                                        <p:attrNameLst>
                                          <p:attrName>style.visibility</p:attrName>
                                        </p:attrNameLst>
                                      </p:cBhvr>
                                      <p:to>
                                        <p:strVal val="visible"/>
                                      </p:to>
                                    </p:set>
                                    <p:animEffect transition="in" filter="fade">
                                      <p:cBhvr>
                                        <p:cTn id="17" dur="500"/>
                                        <p:tgtEl>
                                          <p:spTgt spid="7">
                                            <p:graphicEl>
                                              <a:dgm id="{0A568046-BE94-4657-9817-EE69DB3A58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1C06236D-A28C-424A-9D3D-2A3B1C15A4B5}"/>
                                            </p:graphicEl>
                                          </p:spTgt>
                                        </p:tgtEl>
                                        <p:attrNameLst>
                                          <p:attrName>style.visibility</p:attrName>
                                        </p:attrNameLst>
                                      </p:cBhvr>
                                      <p:to>
                                        <p:strVal val="visible"/>
                                      </p:to>
                                    </p:set>
                                    <p:animEffect transition="in" filter="fade">
                                      <p:cBhvr>
                                        <p:cTn id="22" dur="500"/>
                                        <p:tgtEl>
                                          <p:spTgt spid="7">
                                            <p:graphicEl>
                                              <a:dgm id="{1C06236D-A28C-424A-9D3D-2A3B1C15A4B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CB7B7353-DF44-4F1A-95C6-37C9FB0B94E1}"/>
                                            </p:graphicEl>
                                          </p:spTgt>
                                        </p:tgtEl>
                                        <p:attrNameLst>
                                          <p:attrName>style.visibility</p:attrName>
                                        </p:attrNameLst>
                                      </p:cBhvr>
                                      <p:to>
                                        <p:strVal val="visible"/>
                                      </p:to>
                                    </p:set>
                                    <p:animEffect transition="in" filter="fade">
                                      <p:cBhvr>
                                        <p:cTn id="27" dur="500"/>
                                        <p:tgtEl>
                                          <p:spTgt spid="7">
                                            <p:graphicEl>
                                              <a:dgm id="{CB7B7353-DF44-4F1A-95C6-37C9FB0B94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A546-898C-F8C9-2392-D1965BCC64AC}"/>
              </a:ext>
            </a:extLst>
          </p:cNvPr>
          <p:cNvSpPr>
            <a:spLocks noGrp="1"/>
          </p:cNvSpPr>
          <p:nvPr>
            <p:ph type="title"/>
          </p:nvPr>
        </p:nvSpPr>
        <p:spPr/>
        <p:txBody>
          <a:bodyPr>
            <a:normAutofit fontScale="90000"/>
          </a:bodyPr>
          <a:lstStyle/>
          <a:p>
            <a:r>
              <a:rPr lang="pl-PL" dirty="0"/>
              <a:t>5 </a:t>
            </a:r>
            <a:r>
              <a:rPr lang="pl-PL" dirty="0" err="1"/>
              <a:t>Artificial</a:t>
            </a:r>
            <a:r>
              <a:rPr lang="pl-PL" dirty="0"/>
              <a:t> </a:t>
            </a:r>
            <a:r>
              <a:rPr lang="pl-PL" dirty="0" err="1"/>
              <a:t>Intelligence</a:t>
            </a:r>
            <a:r>
              <a:rPr lang="pl-PL" dirty="0"/>
              <a:t> </a:t>
            </a:r>
            <a:r>
              <a:rPr lang="pl-PL" dirty="0" err="1"/>
              <a:t>characteristics</a:t>
            </a:r>
            <a:endParaRPr lang="en-US" dirty="0"/>
          </a:p>
        </p:txBody>
      </p:sp>
      <p:graphicFrame>
        <p:nvGraphicFramePr>
          <p:cNvPr id="8" name="Content Placeholder 7">
            <a:extLst>
              <a:ext uri="{FF2B5EF4-FFF2-40B4-BE49-F238E27FC236}">
                <a16:creationId xmlns:a16="http://schemas.microsoft.com/office/drawing/2014/main" id="{5B8555B0-4DA4-5A10-117B-F44402068BF3}"/>
              </a:ext>
            </a:extLst>
          </p:cNvPr>
          <p:cNvGraphicFramePr>
            <a:graphicFrameLocks noGrp="1"/>
          </p:cNvGraphicFramePr>
          <p:nvPr>
            <p:ph idx="1"/>
            <p:extLst>
              <p:ext uri="{D42A27DB-BD31-4B8C-83A1-F6EECF244321}">
                <p14:modId xmlns:p14="http://schemas.microsoft.com/office/powerpoint/2010/main" val="1061267286"/>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BF24327E-59ED-59A2-F470-E1D4C179162F}"/>
              </a:ext>
            </a:extLst>
          </p:cNvPr>
          <p:cNvSpPr>
            <a:spLocks noGrp="1"/>
          </p:cNvSpPr>
          <p:nvPr>
            <p:ph type="body" sz="quarter" idx="10"/>
          </p:nvPr>
        </p:nvSpPr>
        <p:spPr/>
        <p:txBody>
          <a:bodyPr/>
          <a:lstStyle/>
          <a:p>
            <a:r>
              <a:rPr lang="pl-PL" dirty="0" err="1"/>
              <a:t>chatGPT</a:t>
            </a:r>
            <a:r>
              <a:rPr lang="pl-PL" dirty="0"/>
              <a:t>: </a:t>
            </a:r>
            <a:r>
              <a:rPr lang="en-GB" dirty="0"/>
              <a:t>Certainly! Here are five characteristics of AI:</a:t>
            </a:r>
            <a:endParaRPr lang="pl-PL" dirty="0"/>
          </a:p>
          <a:p>
            <a:endParaRPr lang="en-US" dirty="0"/>
          </a:p>
        </p:txBody>
      </p:sp>
    </p:spTree>
    <p:extLst>
      <p:ext uri="{BB962C8B-B14F-4D97-AF65-F5344CB8AC3E}">
        <p14:creationId xmlns:p14="http://schemas.microsoft.com/office/powerpoint/2010/main" val="400047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
                                  </p:stCondLst>
                                  <p:childTnLst>
                                    <p:set>
                                      <p:cBhvr>
                                        <p:cTn id="6" dur="1" fill="hold">
                                          <p:stCondLst>
                                            <p:cond delay="0"/>
                                          </p:stCondLst>
                                        </p:cTn>
                                        <p:tgtEl>
                                          <p:spTgt spid="8">
                                            <p:graphicEl>
                                              <a:dgm id="{7F83D96E-05DD-40C0-986D-70948F8C1719}"/>
                                            </p:graphicEl>
                                          </p:spTgt>
                                        </p:tgtEl>
                                        <p:attrNameLst>
                                          <p:attrName>style.visibility</p:attrName>
                                        </p:attrNameLst>
                                      </p:cBhvr>
                                      <p:to>
                                        <p:strVal val="visible"/>
                                      </p:to>
                                    </p:set>
                                    <p:animEffect transition="in" filter="fade">
                                      <p:cBhvr>
                                        <p:cTn id="7" dur="1800"/>
                                        <p:tgtEl>
                                          <p:spTgt spid="8">
                                            <p:graphicEl>
                                              <a:dgm id="{7F83D96E-05DD-40C0-986D-70948F8C1719}"/>
                                            </p:graphic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graphicEl>
                                              <a:dgm id="{6481A89A-5CA2-4C95-ACEB-F44420EB3C1E}"/>
                                            </p:graphicEl>
                                          </p:spTgt>
                                        </p:tgtEl>
                                        <p:attrNameLst>
                                          <p:attrName>style.visibility</p:attrName>
                                        </p:attrNameLst>
                                      </p:cBhvr>
                                      <p:to>
                                        <p:strVal val="visible"/>
                                      </p:to>
                                    </p:set>
                                    <p:animEffect transition="in" filter="fade">
                                      <p:cBhvr>
                                        <p:cTn id="10" dur="1800"/>
                                        <p:tgtEl>
                                          <p:spTgt spid="8">
                                            <p:graphicEl>
                                              <a:dgm id="{6481A89A-5CA2-4C95-ACEB-F44420EB3C1E}"/>
                                            </p:graphic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8">
                                            <p:graphicEl>
                                              <a:dgm id="{2CDC2746-C6C5-4D20-90C1-F7947F3BE5AB}"/>
                                            </p:graphicEl>
                                          </p:spTgt>
                                        </p:tgtEl>
                                        <p:attrNameLst>
                                          <p:attrName>style.visibility</p:attrName>
                                        </p:attrNameLst>
                                      </p:cBhvr>
                                      <p:to>
                                        <p:strVal val="visible"/>
                                      </p:to>
                                    </p:set>
                                    <p:animEffect transition="in" filter="fade">
                                      <p:cBhvr>
                                        <p:cTn id="13" dur="1800"/>
                                        <p:tgtEl>
                                          <p:spTgt spid="8">
                                            <p:graphicEl>
                                              <a:dgm id="{2CDC2746-C6C5-4D20-90C1-F7947F3BE5AB}"/>
                                            </p:graphic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8">
                                            <p:graphicEl>
                                              <a:dgm id="{69F0BA17-DF3A-4031-AD65-863A7F297222}"/>
                                            </p:graphicEl>
                                          </p:spTgt>
                                        </p:tgtEl>
                                        <p:attrNameLst>
                                          <p:attrName>style.visibility</p:attrName>
                                        </p:attrNameLst>
                                      </p:cBhvr>
                                      <p:to>
                                        <p:strVal val="visible"/>
                                      </p:to>
                                    </p:set>
                                    <p:animEffect transition="in" filter="fade">
                                      <p:cBhvr>
                                        <p:cTn id="16" dur="1800"/>
                                        <p:tgtEl>
                                          <p:spTgt spid="8">
                                            <p:graphicEl>
                                              <a:dgm id="{69F0BA17-DF3A-4031-AD65-863A7F297222}"/>
                                            </p:graphic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8">
                                            <p:graphicEl>
                                              <a:dgm id="{A34F60F7-0402-469B-877A-07771EFDA26F}"/>
                                            </p:graphicEl>
                                          </p:spTgt>
                                        </p:tgtEl>
                                        <p:attrNameLst>
                                          <p:attrName>style.visibility</p:attrName>
                                        </p:attrNameLst>
                                      </p:cBhvr>
                                      <p:to>
                                        <p:strVal val="visible"/>
                                      </p:to>
                                    </p:set>
                                    <p:animEffect transition="in" filter="fade">
                                      <p:cBhvr>
                                        <p:cTn id="19" dur="1800"/>
                                        <p:tgtEl>
                                          <p:spTgt spid="8">
                                            <p:graphicEl>
                                              <a:dgm id="{A34F60F7-0402-469B-877A-07771EFDA26F}"/>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200"/>
                                  </p:stCondLst>
                                  <p:childTnLst>
                                    <p:set>
                                      <p:cBhvr>
                                        <p:cTn id="23" dur="1" fill="hold">
                                          <p:stCondLst>
                                            <p:cond delay="0"/>
                                          </p:stCondLst>
                                        </p:cTn>
                                        <p:tgtEl>
                                          <p:spTgt spid="8">
                                            <p:graphicEl>
                                              <a:dgm id="{57DBC166-BC6F-4606-8F87-717610A7ED1B}"/>
                                            </p:graphicEl>
                                          </p:spTgt>
                                        </p:tgtEl>
                                        <p:attrNameLst>
                                          <p:attrName>style.visibility</p:attrName>
                                        </p:attrNameLst>
                                      </p:cBhvr>
                                      <p:to>
                                        <p:strVal val="visible"/>
                                      </p:to>
                                    </p:set>
                                    <p:animEffect transition="in" filter="fade">
                                      <p:cBhvr>
                                        <p:cTn id="24" dur="1800"/>
                                        <p:tgtEl>
                                          <p:spTgt spid="8">
                                            <p:graphicEl>
                                              <a:dgm id="{57DBC166-BC6F-4606-8F87-717610A7ED1B}"/>
                                            </p:graphicEl>
                                          </p:spTgt>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8">
                                            <p:graphicEl>
                                              <a:dgm id="{17E8C007-E8DC-4C89-BB7A-914B10B8D4A2}"/>
                                            </p:graphicEl>
                                          </p:spTgt>
                                        </p:tgtEl>
                                        <p:attrNameLst>
                                          <p:attrName>style.visibility</p:attrName>
                                        </p:attrNameLst>
                                      </p:cBhvr>
                                      <p:to>
                                        <p:strVal val="visible"/>
                                      </p:to>
                                    </p:set>
                                    <p:animEffect transition="in" filter="fade">
                                      <p:cBhvr>
                                        <p:cTn id="27" dur="1800"/>
                                        <p:tgtEl>
                                          <p:spTgt spid="8">
                                            <p:graphicEl>
                                              <a:dgm id="{17E8C007-E8DC-4C89-BB7A-914B10B8D4A2}"/>
                                            </p:graphicEl>
                                          </p:spTgt>
                                        </p:tgtEl>
                                      </p:cBhvr>
                                    </p:animEffect>
                                  </p:childTnLst>
                                </p:cTn>
                              </p:par>
                              <p:par>
                                <p:cTn id="28" presetID="10" presetClass="entr" presetSubtype="0" fill="hold" grpId="0" nodeType="withEffect">
                                  <p:stCondLst>
                                    <p:cond delay="200"/>
                                  </p:stCondLst>
                                  <p:childTnLst>
                                    <p:set>
                                      <p:cBhvr>
                                        <p:cTn id="29" dur="1" fill="hold">
                                          <p:stCondLst>
                                            <p:cond delay="0"/>
                                          </p:stCondLst>
                                        </p:cTn>
                                        <p:tgtEl>
                                          <p:spTgt spid="8">
                                            <p:graphicEl>
                                              <a:dgm id="{ECD215BC-996A-412A-87F2-9EB2746A239D}"/>
                                            </p:graphicEl>
                                          </p:spTgt>
                                        </p:tgtEl>
                                        <p:attrNameLst>
                                          <p:attrName>style.visibility</p:attrName>
                                        </p:attrNameLst>
                                      </p:cBhvr>
                                      <p:to>
                                        <p:strVal val="visible"/>
                                      </p:to>
                                    </p:set>
                                    <p:animEffect transition="in" filter="fade">
                                      <p:cBhvr>
                                        <p:cTn id="30" dur="1800"/>
                                        <p:tgtEl>
                                          <p:spTgt spid="8">
                                            <p:graphicEl>
                                              <a:dgm id="{ECD215BC-996A-412A-87F2-9EB2746A239D}"/>
                                            </p:graphicEl>
                                          </p:spTgt>
                                        </p:tgtEl>
                                      </p:cBhvr>
                                    </p:animEffect>
                                  </p:childTnLst>
                                </p:cTn>
                              </p:par>
                              <p:par>
                                <p:cTn id="31" presetID="10" presetClass="entr" presetSubtype="0" fill="hold" grpId="0" nodeType="withEffect">
                                  <p:stCondLst>
                                    <p:cond delay="200"/>
                                  </p:stCondLst>
                                  <p:childTnLst>
                                    <p:set>
                                      <p:cBhvr>
                                        <p:cTn id="32" dur="1" fill="hold">
                                          <p:stCondLst>
                                            <p:cond delay="0"/>
                                          </p:stCondLst>
                                        </p:cTn>
                                        <p:tgtEl>
                                          <p:spTgt spid="8">
                                            <p:graphicEl>
                                              <a:dgm id="{E9B6EDA2-B306-48E8-9EF2-77DD6F0C2100}"/>
                                            </p:graphicEl>
                                          </p:spTgt>
                                        </p:tgtEl>
                                        <p:attrNameLst>
                                          <p:attrName>style.visibility</p:attrName>
                                        </p:attrNameLst>
                                      </p:cBhvr>
                                      <p:to>
                                        <p:strVal val="visible"/>
                                      </p:to>
                                    </p:set>
                                    <p:animEffect transition="in" filter="fade">
                                      <p:cBhvr>
                                        <p:cTn id="33" dur="1800"/>
                                        <p:tgtEl>
                                          <p:spTgt spid="8">
                                            <p:graphicEl>
                                              <a:dgm id="{E9B6EDA2-B306-48E8-9EF2-77DD6F0C2100}"/>
                                            </p:graphicEl>
                                          </p:spTgt>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8">
                                            <p:graphicEl>
                                              <a:dgm id="{B16A434E-7372-4922-AFCA-0664102D230B}"/>
                                            </p:graphicEl>
                                          </p:spTgt>
                                        </p:tgtEl>
                                        <p:attrNameLst>
                                          <p:attrName>style.visibility</p:attrName>
                                        </p:attrNameLst>
                                      </p:cBhvr>
                                      <p:to>
                                        <p:strVal val="visible"/>
                                      </p:to>
                                    </p:set>
                                    <p:animEffect transition="in" filter="fade">
                                      <p:cBhvr>
                                        <p:cTn id="36" dur="1800"/>
                                        <p:tgtEl>
                                          <p:spTgt spid="8">
                                            <p:graphicEl>
                                              <a:dgm id="{B16A434E-7372-4922-AFCA-0664102D23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AtOnc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EF82D564-5256-5C91-FD62-912DEC868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809" y="2581062"/>
            <a:ext cx="4015116" cy="1830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con&#10;&#10;Description automatically generated">
            <a:extLst>
              <a:ext uri="{FF2B5EF4-FFF2-40B4-BE49-F238E27FC236}">
                <a16:creationId xmlns:a16="http://schemas.microsoft.com/office/drawing/2014/main" id="{B964DA14-104A-2900-3538-484C7EA20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12" y="1929606"/>
            <a:ext cx="2945942" cy="2940050"/>
          </a:xfrm>
          <a:prstGeom prst="rect">
            <a:avLst/>
          </a:prstGeom>
        </p:spPr>
      </p:pic>
      <p:pic>
        <p:nvPicPr>
          <p:cNvPr id="7" name="Picture 6" descr="A picture containing lawn mower, transport&#10;&#10;Description automatically generated">
            <a:extLst>
              <a:ext uri="{FF2B5EF4-FFF2-40B4-BE49-F238E27FC236}">
                <a16:creationId xmlns:a16="http://schemas.microsoft.com/office/drawing/2014/main" id="{6746B76F-C45A-75AA-895C-3E313CFE4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304" y="1525111"/>
            <a:ext cx="4324621" cy="3041650"/>
          </a:xfrm>
          <a:prstGeom prst="rect">
            <a:avLst/>
          </a:prstGeom>
        </p:spPr>
      </p:pic>
      <p:pic>
        <p:nvPicPr>
          <p:cNvPr id="5" name="Picture 4" descr="A picture containing text, tool, broom&#10;&#10;Description automatically generated">
            <a:extLst>
              <a:ext uri="{FF2B5EF4-FFF2-40B4-BE49-F238E27FC236}">
                <a16:creationId xmlns:a16="http://schemas.microsoft.com/office/drawing/2014/main" id="{49E39CAD-2FA2-8FD7-AF63-34E0A61C31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00" y="1826259"/>
            <a:ext cx="3180154" cy="2816709"/>
          </a:xfrm>
          <a:prstGeom prst="rect">
            <a:avLst/>
          </a:prstGeom>
        </p:spPr>
      </p:pic>
      <p:sp>
        <p:nvSpPr>
          <p:cNvPr id="2" name="Title 1">
            <a:extLst>
              <a:ext uri="{FF2B5EF4-FFF2-40B4-BE49-F238E27FC236}">
                <a16:creationId xmlns:a16="http://schemas.microsoft.com/office/drawing/2014/main" id="{5E730C61-A4B5-C20B-2F0B-4E6A464D05BF}"/>
              </a:ext>
            </a:extLst>
          </p:cNvPr>
          <p:cNvSpPr>
            <a:spLocks noGrp="1"/>
          </p:cNvSpPr>
          <p:nvPr>
            <p:ph type="title"/>
          </p:nvPr>
        </p:nvSpPr>
        <p:spPr/>
        <p:txBody>
          <a:bodyPr>
            <a:normAutofit fontScale="90000"/>
          </a:bodyPr>
          <a:lstStyle/>
          <a:p>
            <a:r>
              <a:rPr lang="en-GB" dirty="0"/>
              <a:t>Artificial intelligence in everyday life</a:t>
            </a:r>
            <a:endParaRPr lang="en-US" dirty="0"/>
          </a:p>
        </p:txBody>
      </p:sp>
      <p:sp>
        <p:nvSpPr>
          <p:cNvPr id="4" name="Text Placeholder 3">
            <a:extLst>
              <a:ext uri="{FF2B5EF4-FFF2-40B4-BE49-F238E27FC236}">
                <a16:creationId xmlns:a16="http://schemas.microsoft.com/office/drawing/2014/main" id="{EB071E8F-F17F-DEEB-3B8F-33571DC8EF44}"/>
              </a:ext>
            </a:extLst>
          </p:cNvPr>
          <p:cNvSpPr>
            <a:spLocks noGrp="1"/>
          </p:cNvSpPr>
          <p:nvPr>
            <p:ph type="body" sz="quarter" idx="10"/>
          </p:nvPr>
        </p:nvSpPr>
        <p:spPr/>
        <p:txBody>
          <a:bodyPr/>
          <a:lstStyle/>
          <a:p>
            <a:endParaRPr lang="en-US" dirty="0"/>
          </a:p>
        </p:txBody>
      </p:sp>
      <p:sp>
        <p:nvSpPr>
          <p:cNvPr id="8" name="TextBox 7">
            <a:extLst>
              <a:ext uri="{FF2B5EF4-FFF2-40B4-BE49-F238E27FC236}">
                <a16:creationId xmlns:a16="http://schemas.microsoft.com/office/drawing/2014/main" id="{8DEA156C-D1DA-4618-0D6B-D10F1D2F7724}"/>
              </a:ext>
            </a:extLst>
          </p:cNvPr>
          <p:cNvSpPr txBox="1"/>
          <p:nvPr/>
        </p:nvSpPr>
        <p:spPr>
          <a:xfrm>
            <a:off x="527517" y="4902834"/>
            <a:ext cx="3575050" cy="184666"/>
          </a:xfrm>
          <a:prstGeom prst="rect">
            <a:avLst/>
          </a:prstGeom>
          <a:noFill/>
        </p:spPr>
        <p:txBody>
          <a:bodyPr wrap="square" rtlCol="0">
            <a:spAutoFit/>
          </a:bodyPr>
          <a:lstStyle/>
          <a:p>
            <a:pPr algn="l"/>
            <a:r>
              <a:rPr lang="pl-PL" sz="600" dirty="0">
                <a:solidFill>
                  <a:schemeClr val="bg1"/>
                </a:solidFill>
                <a:latin typeface="+mj-lt"/>
              </a:rPr>
              <a:t>Source: https://www.pngegg.com</a:t>
            </a:r>
            <a:endParaRPr lang="en-US" sz="600" dirty="0">
              <a:solidFill>
                <a:schemeClr val="bg1"/>
              </a:solidFill>
              <a:latin typeface="+mj-lt"/>
            </a:endParaRPr>
          </a:p>
        </p:txBody>
      </p:sp>
    </p:spTree>
    <p:extLst>
      <p:ext uri="{BB962C8B-B14F-4D97-AF65-F5344CB8AC3E}">
        <p14:creationId xmlns:p14="http://schemas.microsoft.com/office/powerpoint/2010/main" val="3480314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0-ppt_w/2"/>
                                          </p:val>
                                        </p:tav>
                                      </p:tavLst>
                                    </p:anim>
                                    <p:anim calcmode="lin" valueType="num">
                                      <p:cBhvr additive="base">
                                        <p:cTn id="17" dur="500"/>
                                        <p:tgtEl>
                                          <p:spTgt spid="5"/>
                                        </p:tgtEl>
                                        <p:attrNameLst>
                                          <p:attrName>ppt_y</p:attrName>
                                        </p:attrNameLst>
                                      </p:cBhvr>
                                      <p:tavLst>
                                        <p:tav tm="0">
                                          <p:val>
                                            <p:strVal val="ppt_y"/>
                                          </p:val>
                                        </p:tav>
                                        <p:tav tm="100000">
                                          <p:val>
                                            <p:strVal val="ppt_y"/>
                                          </p:val>
                                        </p:tav>
                                      </p:tavLst>
                                    </p:anim>
                                    <p:set>
                                      <p:cBhvr>
                                        <p:cTn id="18" dur="1" fill="hold">
                                          <p:stCondLst>
                                            <p:cond delay="499"/>
                                          </p:stCondLst>
                                        </p:cTn>
                                        <p:tgtEl>
                                          <p:spTgt spid="5"/>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1+ppt_w/2"/>
                                          </p:val>
                                        </p:tav>
                                      </p:tavLst>
                                    </p:anim>
                                    <p:anim calcmode="lin" valueType="num">
                                      <p:cBhvr additive="base">
                                        <p:cTn id="21" dur="500"/>
                                        <p:tgtEl>
                                          <p:spTgt spid="7"/>
                                        </p:tgtEl>
                                        <p:attrNameLst>
                                          <p:attrName>ppt_y</p:attrName>
                                        </p:attrNameLst>
                                      </p:cBhvr>
                                      <p:tavLst>
                                        <p:tav tm="0">
                                          <p:val>
                                            <p:strVal val="ppt_y"/>
                                          </p:val>
                                        </p:tav>
                                        <p:tav tm="100000">
                                          <p:val>
                                            <p:strVal val="ppt_y"/>
                                          </p:val>
                                        </p:tav>
                                      </p:tavLst>
                                    </p:anim>
                                    <p:set>
                                      <p:cBhvr>
                                        <p:cTn id="22" dur="1" fill="hold">
                                          <p:stCondLst>
                                            <p:cond delay="499"/>
                                          </p:stCondLst>
                                        </p:cTn>
                                        <p:tgtEl>
                                          <p:spTgt spid="7"/>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anim calcmode="lin" valueType="num">
                                      <p:cBhvr additive="base">
                                        <p:cTn id="29" dur="500" fill="hold"/>
                                        <p:tgtEl>
                                          <p:spTgt spid="2054"/>
                                        </p:tgtEl>
                                        <p:attrNameLst>
                                          <p:attrName>ppt_x</p:attrName>
                                        </p:attrNameLst>
                                      </p:cBhvr>
                                      <p:tavLst>
                                        <p:tav tm="0">
                                          <p:val>
                                            <p:strVal val="#ppt_x"/>
                                          </p:val>
                                        </p:tav>
                                        <p:tav tm="100000">
                                          <p:val>
                                            <p:strVal val="#ppt_x"/>
                                          </p:val>
                                        </p:tav>
                                      </p:tavLst>
                                    </p:anim>
                                    <p:anim calcmode="lin" valueType="num">
                                      <p:cBhvr additive="base">
                                        <p:cTn id="3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8E2C38-6EEC-4395-8DDD-3A84954BECA8}"/>
              </a:ext>
            </a:extLst>
          </p:cNvPr>
          <p:cNvSpPr/>
          <p:nvPr/>
        </p:nvSpPr>
        <p:spPr>
          <a:xfrm>
            <a:off x="339437" y="1269579"/>
            <a:ext cx="8465127" cy="206432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en-US" sz="900">
              <a:solidFill>
                <a:srgbClr val="0074BE"/>
              </a:solidFill>
              <a:latin typeface="Calibri Light"/>
            </a:endParaRPr>
          </a:p>
        </p:txBody>
      </p:sp>
      <p:sp>
        <p:nvSpPr>
          <p:cNvPr id="5" name="TextBox 4">
            <a:extLst>
              <a:ext uri="{FF2B5EF4-FFF2-40B4-BE49-F238E27FC236}">
                <a16:creationId xmlns:a16="http://schemas.microsoft.com/office/drawing/2014/main" id="{5452458E-357B-412D-9C91-F6F8C2F91825}"/>
              </a:ext>
            </a:extLst>
          </p:cNvPr>
          <p:cNvSpPr txBox="1"/>
          <p:nvPr/>
        </p:nvSpPr>
        <p:spPr>
          <a:xfrm>
            <a:off x="841674" y="2843689"/>
            <a:ext cx="635252" cy="338554"/>
          </a:xfrm>
          <a:prstGeom prst="rect">
            <a:avLst/>
          </a:prstGeom>
          <a:noFill/>
        </p:spPr>
        <p:txBody>
          <a:bodyPr wrap="square" rtlCol="0">
            <a:spAutoFit/>
          </a:bodyPr>
          <a:lstStyle/>
          <a:p>
            <a:pPr algn="ctr" defTabSz="914400">
              <a:defRPr/>
            </a:pPr>
            <a:r>
              <a:rPr lang="en-US" sz="1600" dirty="0">
                <a:solidFill>
                  <a:srgbClr val="FFFFFF"/>
                </a:solidFill>
                <a:latin typeface="Calibri Light"/>
              </a:rPr>
              <a:t>Data</a:t>
            </a:r>
          </a:p>
        </p:txBody>
      </p:sp>
      <p:sp>
        <p:nvSpPr>
          <p:cNvPr id="6" name="TextBox 5">
            <a:extLst>
              <a:ext uri="{FF2B5EF4-FFF2-40B4-BE49-F238E27FC236}">
                <a16:creationId xmlns:a16="http://schemas.microsoft.com/office/drawing/2014/main" id="{577224A3-634D-4355-BBEB-4D357A2D4A2D}"/>
              </a:ext>
            </a:extLst>
          </p:cNvPr>
          <p:cNvSpPr txBox="1"/>
          <p:nvPr/>
        </p:nvSpPr>
        <p:spPr>
          <a:xfrm>
            <a:off x="5179554" y="2843689"/>
            <a:ext cx="1001440" cy="338554"/>
          </a:xfrm>
          <a:prstGeom prst="rect">
            <a:avLst/>
          </a:prstGeom>
          <a:noFill/>
        </p:spPr>
        <p:txBody>
          <a:bodyPr wrap="square" rtlCol="0">
            <a:spAutoFit/>
          </a:bodyPr>
          <a:lstStyle/>
          <a:p>
            <a:pPr algn="ctr" defTabSz="914400">
              <a:defRPr/>
            </a:pPr>
            <a:r>
              <a:rPr lang="en-US" sz="1600" dirty="0">
                <a:solidFill>
                  <a:srgbClr val="FFFFFF"/>
                </a:solidFill>
                <a:latin typeface="Calibri Light"/>
              </a:rPr>
              <a:t>Decisions</a:t>
            </a:r>
          </a:p>
        </p:txBody>
      </p:sp>
      <p:sp>
        <p:nvSpPr>
          <p:cNvPr id="8" name="TextBox 7">
            <a:extLst>
              <a:ext uri="{FF2B5EF4-FFF2-40B4-BE49-F238E27FC236}">
                <a16:creationId xmlns:a16="http://schemas.microsoft.com/office/drawing/2014/main" id="{07F887B3-26BC-408D-B5FE-681247734BC5}"/>
              </a:ext>
            </a:extLst>
          </p:cNvPr>
          <p:cNvSpPr txBox="1"/>
          <p:nvPr/>
        </p:nvSpPr>
        <p:spPr>
          <a:xfrm>
            <a:off x="1" y="3977816"/>
            <a:ext cx="9091961" cy="830997"/>
          </a:xfrm>
          <a:prstGeom prst="rect">
            <a:avLst/>
          </a:prstGeom>
          <a:noFill/>
        </p:spPr>
        <p:txBody>
          <a:bodyPr wrap="square" rtlCol="0">
            <a:spAutoFit/>
          </a:bodyPr>
          <a:lstStyle/>
          <a:p>
            <a:pPr algn="ctr" defTabSz="914400">
              <a:defRPr/>
            </a:pPr>
            <a:r>
              <a:rPr lang="en-US" sz="2400" dirty="0">
                <a:solidFill>
                  <a:srgbClr val="FFCC00"/>
                </a:solidFill>
                <a:latin typeface="Calibri Light"/>
              </a:rPr>
              <a:t>Analytically Driven Decisions are Better</a:t>
            </a:r>
          </a:p>
          <a:p>
            <a:pPr algn="ctr" defTabSz="914400">
              <a:defRPr/>
            </a:pPr>
            <a:endParaRPr lang="en-US" sz="2400" dirty="0">
              <a:solidFill>
                <a:srgbClr val="FFCC00"/>
              </a:solidFill>
              <a:latin typeface="Calibri Light"/>
            </a:endParaRPr>
          </a:p>
        </p:txBody>
      </p:sp>
      <p:sp>
        <p:nvSpPr>
          <p:cNvPr id="10" name="Freeform 13">
            <a:extLst>
              <a:ext uri="{FF2B5EF4-FFF2-40B4-BE49-F238E27FC236}">
                <a16:creationId xmlns:a16="http://schemas.microsoft.com/office/drawing/2014/main" id="{96C999B9-C3EA-4EFC-89B8-F5F0347AE578}"/>
              </a:ext>
            </a:extLst>
          </p:cNvPr>
          <p:cNvSpPr>
            <a:spLocks noChangeAspect="1" noEditPoints="1"/>
          </p:cNvSpPr>
          <p:nvPr/>
        </p:nvSpPr>
        <p:spPr bwMode="auto">
          <a:xfrm>
            <a:off x="841674" y="1966352"/>
            <a:ext cx="568124" cy="591343"/>
          </a:xfrm>
          <a:custGeom>
            <a:avLst/>
            <a:gdLst>
              <a:gd name="T0" fmla="*/ 1531 w 4608"/>
              <a:gd name="T1" fmla="*/ 3267 h 4799"/>
              <a:gd name="T2" fmla="*/ 3112 w 4608"/>
              <a:gd name="T3" fmla="*/ 3034 h 4799"/>
              <a:gd name="T4" fmla="*/ 3158 w 4608"/>
              <a:gd name="T5" fmla="*/ 3558 h 4799"/>
              <a:gd name="T6" fmla="*/ 1531 w 4608"/>
              <a:gd name="T7" fmla="*/ 3746 h 4799"/>
              <a:gd name="T8" fmla="*/ 1550 w 4608"/>
              <a:gd name="T9" fmla="*/ 3513 h 4799"/>
              <a:gd name="T10" fmla="*/ 3158 w 4608"/>
              <a:gd name="T11" fmla="*/ 3558 h 4799"/>
              <a:gd name="T12" fmla="*/ 3158 w 4608"/>
              <a:gd name="T13" fmla="*/ 4179 h 4799"/>
              <a:gd name="T14" fmla="*/ 1485 w 4608"/>
              <a:gd name="T15" fmla="*/ 4037 h 4799"/>
              <a:gd name="T16" fmla="*/ 3158 w 4608"/>
              <a:gd name="T17" fmla="*/ 4037 h 4799"/>
              <a:gd name="T18" fmla="*/ 3112 w 4608"/>
              <a:gd name="T19" fmla="*/ 4704 h 4799"/>
              <a:gd name="T20" fmla="*/ 1531 w 4608"/>
              <a:gd name="T21" fmla="*/ 4470 h 4799"/>
              <a:gd name="T22" fmla="*/ 1598 w 4608"/>
              <a:gd name="T23" fmla="*/ 4320 h 4799"/>
              <a:gd name="T24" fmla="*/ 1598 w 4608"/>
              <a:gd name="T25" fmla="*/ 4376 h 4799"/>
              <a:gd name="T26" fmla="*/ 3042 w 4608"/>
              <a:gd name="T27" fmla="*/ 3841 h 4799"/>
              <a:gd name="T28" fmla="*/ 1598 w 4608"/>
              <a:gd name="T29" fmla="*/ 3362 h 4799"/>
              <a:gd name="T30" fmla="*/ 1598 w 4608"/>
              <a:gd name="T31" fmla="*/ 3418 h 4799"/>
              <a:gd name="T32" fmla="*/ 1531 w 4608"/>
              <a:gd name="T33" fmla="*/ 2939 h 4799"/>
              <a:gd name="T34" fmla="*/ 1504 w 4608"/>
              <a:gd name="T35" fmla="*/ 3421 h 4799"/>
              <a:gd name="T36" fmla="*/ 1504 w 4608"/>
              <a:gd name="T37" fmla="*/ 3900 h 4799"/>
              <a:gd name="T38" fmla="*/ 1504 w 4608"/>
              <a:gd name="T39" fmla="*/ 4378 h 4799"/>
              <a:gd name="T40" fmla="*/ 3112 w 4608"/>
              <a:gd name="T41" fmla="*/ 4799 h 4799"/>
              <a:gd name="T42" fmla="*/ 3137 w 4608"/>
              <a:gd name="T43" fmla="*/ 4317 h 4799"/>
              <a:gd name="T44" fmla="*/ 3137 w 4608"/>
              <a:gd name="T45" fmla="*/ 3838 h 4799"/>
              <a:gd name="T46" fmla="*/ 3137 w 4608"/>
              <a:gd name="T47" fmla="*/ 3360 h 4799"/>
              <a:gd name="T48" fmla="*/ 3112 w 4608"/>
              <a:gd name="T49" fmla="*/ 2939 h 4799"/>
              <a:gd name="T50" fmla="*/ 4305 w 4608"/>
              <a:gd name="T51" fmla="*/ 2041 h 4799"/>
              <a:gd name="T52" fmla="*/ 302 w 4608"/>
              <a:gd name="T53" fmla="*/ 1345 h 4799"/>
              <a:gd name="T54" fmla="*/ 4305 w 4608"/>
              <a:gd name="T55" fmla="*/ 1345 h 4799"/>
              <a:gd name="T56" fmla="*/ 421 w 4608"/>
              <a:gd name="T57" fmla="*/ 2175 h 4799"/>
              <a:gd name="T58" fmla="*/ 421 w 4608"/>
              <a:gd name="T59" fmla="*/ 2175 h 4799"/>
              <a:gd name="T60" fmla="*/ 302 w 4608"/>
              <a:gd name="T61" fmla="*/ 133 h 4799"/>
              <a:gd name="T62" fmla="*/ 4305 w 4608"/>
              <a:gd name="T63" fmla="*/ 829 h 4799"/>
              <a:gd name="T64" fmla="*/ 421 w 4608"/>
              <a:gd name="T65" fmla="*/ 963 h 4799"/>
              <a:gd name="T66" fmla="*/ 421 w 4608"/>
              <a:gd name="T67" fmla="*/ 1210 h 4799"/>
              <a:gd name="T68" fmla="*/ 4608 w 4608"/>
              <a:gd name="T69" fmla="*/ 301 h 4799"/>
              <a:gd name="T70" fmla="*/ 0 w 4608"/>
              <a:gd name="T71" fmla="*/ 661 h 4799"/>
              <a:gd name="T72" fmla="*/ 0 w 4608"/>
              <a:gd name="T73" fmla="*/ 1873 h 4799"/>
              <a:gd name="T74" fmla="*/ 0 w 4608"/>
              <a:gd name="T75" fmla="*/ 3055 h 4799"/>
              <a:gd name="T76" fmla="*/ 0 w 4608"/>
              <a:gd name="T77" fmla="*/ 4267 h 4799"/>
              <a:gd name="T78" fmla="*/ 1170 w 4608"/>
              <a:gd name="T79" fmla="*/ 4465 h 4799"/>
              <a:gd name="T80" fmla="*/ 331 w 4608"/>
              <a:gd name="T81" fmla="*/ 3768 h 4799"/>
              <a:gd name="T82" fmla="*/ 421 w 4608"/>
              <a:gd name="T83" fmla="*/ 3634 h 4799"/>
              <a:gd name="T84" fmla="*/ 1188 w 4608"/>
              <a:gd name="T85" fmla="*/ 3253 h 4799"/>
              <a:gd name="T86" fmla="*/ 331 w 4608"/>
              <a:gd name="T87" fmla="*/ 2556 h 4799"/>
              <a:gd name="T88" fmla="*/ 4276 w 4608"/>
              <a:gd name="T89" fmla="*/ 3253 h 4799"/>
              <a:gd name="T90" fmla="*/ 4181 w 4608"/>
              <a:gd name="T91" fmla="*/ 3387 h 4799"/>
              <a:gd name="T92" fmla="*/ 3468 w 4608"/>
              <a:gd name="T93" fmla="*/ 3768 h 4799"/>
              <a:gd name="T94" fmla="*/ 4276 w 4608"/>
              <a:gd name="T95" fmla="*/ 4465 h 4799"/>
              <a:gd name="T96" fmla="*/ 4276 w 4608"/>
              <a:gd name="T97" fmla="*/ 4599 h 4799"/>
              <a:gd name="T98" fmla="*/ 4315 w 4608"/>
              <a:gd name="T99" fmla="*/ 3383 h 4799"/>
              <a:gd name="T100" fmla="*/ 4315 w 4608"/>
              <a:gd name="T101" fmla="*/ 2174 h 4799"/>
              <a:gd name="T102" fmla="*/ 4315 w 4608"/>
              <a:gd name="T103" fmla="*/ 962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08" h="4799">
                <a:moveTo>
                  <a:pt x="3158" y="3222"/>
                </a:moveTo>
                <a:lnTo>
                  <a:pt x="3158" y="3222"/>
                </a:lnTo>
                <a:cubicBezTo>
                  <a:pt x="3158" y="3247"/>
                  <a:pt x="3137" y="3267"/>
                  <a:pt x="3112" y="3267"/>
                </a:cubicBezTo>
                <a:lnTo>
                  <a:pt x="1531" y="3267"/>
                </a:lnTo>
                <a:cubicBezTo>
                  <a:pt x="1505" y="3267"/>
                  <a:pt x="1485" y="3247"/>
                  <a:pt x="1485" y="3222"/>
                </a:cubicBezTo>
                <a:lnTo>
                  <a:pt x="1485" y="3080"/>
                </a:lnTo>
                <a:cubicBezTo>
                  <a:pt x="1485" y="3054"/>
                  <a:pt x="1505" y="3034"/>
                  <a:pt x="1531" y="3034"/>
                </a:cubicBezTo>
                <a:lnTo>
                  <a:pt x="3112" y="3034"/>
                </a:lnTo>
                <a:cubicBezTo>
                  <a:pt x="3137" y="3034"/>
                  <a:pt x="3158" y="3054"/>
                  <a:pt x="3158" y="3080"/>
                </a:cubicBezTo>
                <a:lnTo>
                  <a:pt x="3158" y="3222"/>
                </a:lnTo>
                <a:lnTo>
                  <a:pt x="3158" y="3222"/>
                </a:lnTo>
                <a:close/>
                <a:moveTo>
                  <a:pt x="3158" y="3558"/>
                </a:moveTo>
                <a:lnTo>
                  <a:pt x="3158" y="3558"/>
                </a:lnTo>
                <a:lnTo>
                  <a:pt x="3158" y="3701"/>
                </a:lnTo>
                <a:cubicBezTo>
                  <a:pt x="3158" y="3726"/>
                  <a:pt x="3137" y="3746"/>
                  <a:pt x="3112" y="3746"/>
                </a:cubicBezTo>
                <a:lnTo>
                  <a:pt x="1531" y="3746"/>
                </a:lnTo>
                <a:cubicBezTo>
                  <a:pt x="1505" y="3746"/>
                  <a:pt x="1485" y="3726"/>
                  <a:pt x="1485" y="3701"/>
                </a:cubicBezTo>
                <a:lnTo>
                  <a:pt x="1485" y="3558"/>
                </a:lnTo>
                <a:cubicBezTo>
                  <a:pt x="1485" y="3533"/>
                  <a:pt x="1505" y="3513"/>
                  <a:pt x="1531" y="3513"/>
                </a:cubicBezTo>
                <a:lnTo>
                  <a:pt x="1550" y="3513"/>
                </a:lnTo>
                <a:cubicBezTo>
                  <a:pt x="1551" y="3513"/>
                  <a:pt x="1551" y="3513"/>
                  <a:pt x="1551" y="3513"/>
                </a:cubicBezTo>
                <a:lnTo>
                  <a:pt x="1552" y="3513"/>
                </a:lnTo>
                <a:lnTo>
                  <a:pt x="3112" y="3513"/>
                </a:lnTo>
                <a:cubicBezTo>
                  <a:pt x="3137" y="3513"/>
                  <a:pt x="3158" y="3533"/>
                  <a:pt x="3158" y="3558"/>
                </a:cubicBezTo>
                <a:lnTo>
                  <a:pt x="3158" y="3558"/>
                </a:lnTo>
                <a:close/>
                <a:moveTo>
                  <a:pt x="3158" y="4037"/>
                </a:moveTo>
                <a:lnTo>
                  <a:pt x="3158" y="4037"/>
                </a:lnTo>
                <a:lnTo>
                  <a:pt x="3158" y="4179"/>
                </a:lnTo>
                <a:cubicBezTo>
                  <a:pt x="3158" y="4205"/>
                  <a:pt x="3137" y="4225"/>
                  <a:pt x="3112" y="4225"/>
                </a:cubicBezTo>
                <a:lnTo>
                  <a:pt x="1531" y="4225"/>
                </a:lnTo>
                <a:cubicBezTo>
                  <a:pt x="1505" y="4225"/>
                  <a:pt x="1485" y="4205"/>
                  <a:pt x="1485" y="4179"/>
                </a:cubicBezTo>
                <a:lnTo>
                  <a:pt x="1485" y="4037"/>
                </a:lnTo>
                <a:cubicBezTo>
                  <a:pt x="1485" y="4012"/>
                  <a:pt x="1505" y="3992"/>
                  <a:pt x="1531" y="3992"/>
                </a:cubicBezTo>
                <a:lnTo>
                  <a:pt x="3112" y="3992"/>
                </a:lnTo>
                <a:cubicBezTo>
                  <a:pt x="3137" y="3992"/>
                  <a:pt x="3158" y="4012"/>
                  <a:pt x="3158" y="4037"/>
                </a:cubicBezTo>
                <a:lnTo>
                  <a:pt x="3158" y="4037"/>
                </a:lnTo>
                <a:close/>
                <a:moveTo>
                  <a:pt x="3158" y="4516"/>
                </a:moveTo>
                <a:lnTo>
                  <a:pt x="3158" y="4516"/>
                </a:lnTo>
                <a:lnTo>
                  <a:pt x="3158" y="4658"/>
                </a:lnTo>
                <a:cubicBezTo>
                  <a:pt x="3158" y="4683"/>
                  <a:pt x="3137" y="4704"/>
                  <a:pt x="3112" y="4704"/>
                </a:cubicBezTo>
                <a:lnTo>
                  <a:pt x="1531" y="4704"/>
                </a:lnTo>
                <a:cubicBezTo>
                  <a:pt x="1505" y="4704"/>
                  <a:pt x="1485" y="4683"/>
                  <a:pt x="1485" y="4658"/>
                </a:cubicBezTo>
                <a:lnTo>
                  <a:pt x="1485" y="4516"/>
                </a:lnTo>
                <a:cubicBezTo>
                  <a:pt x="1485" y="4491"/>
                  <a:pt x="1505" y="4470"/>
                  <a:pt x="1531" y="4470"/>
                </a:cubicBezTo>
                <a:lnTo>
                  <a:pt x="3112" y="4470"/>
                </a:lnTo>
                <a:cubicBezTo>
                  <a:pt x="3137" y="4470"/>
                  <a:pt x="3158" y="4491"/>
                  <a:pt x="3158" y="4516"/>
                </a:cubicBezTo>
                <a:lnTo>
                  <a:pt x="3158" y="4516"/>
                </a:lnTo>
                <a:close/>
                <a:moveTo>
                  <a:pt x="1598" y="4320"/>
                </a:moveTo>
                <a:lnTo>
                  <a:pt x="1598" y="4320"/>
                </a:lnTo>
                <a:lnTo>
                  <a:pt x="3042" y="4320"/>
                </a:lnTo>
                <a:lnTo>
                  <a:pt x="3042" y="4376"/>
                </a:lnTo>
                <a:lnTo>
                  <a:pt x="1598" y="4376"/>
                </a:lnTo>
                <a:lnTo>
                  <a:pt x="1598" y="4320"/>
                </a:lnTo>
                <a:close/>
                <a:moveTo>
                  <a:pt x="1598" y="3841"/>
                </a:moveTo>
                <a:lnTo>
                  <a:pt x="1598" y="3841"/>
                </a:lnTo>
                <a:lnTo>
                  <a:pt x="3042" y="3841"/>
                </a:lnTo>
                <a:lnTo>
                  <a:pt x="3042" y="3897"/>
                </a:lnTo>
                <a:lnTo>
                  <a:pt x="1598" y="3897"/>
                </a:lnTo>
                <a:lnTo>
                  <a:pt x="1598" y="3841"/>
                </a:lnTo>
                <a:close/>
                <a:moveTo>
                  <a:pt x="1598" y="3362"/>
                </a:moveTo>
                <a:lnTo>
                  <a:pt x="1598" y="3362"/>
                </a:lnTo>
                <a:lnTo>
                  <a:pt x="3042" y="3362"/>
                </a:lnTo>
                <a:lnTo>
                  <a:pt x="3042" y="3418"/>
                </a:lnTo>
                <a:lnTo>
                  <a:pt x="1598" y="3418"/>
                </a:lnTo>
                <a:lnTo>
                  <a:pt x="1598" y="3362"/>
                </a:lnTo>
                <a:close/>
                <a:moveTo>
                  <a:pt x="3112" y="2939"/>
                </a:moveTo>
                <a:lnTo>
                  <a:pt x="3112" y="2939"/>
                </a:lnTo>
                <a:lnTo>
                  <a:pt x="1531" y="2939"/>
                </a:lnTo>
                <a:cubicBezTo>
                  <a:pt x="1453" y="2939"/>
                  <a:pt x="1390" y="3002"/>
                  <a:pt x="1390" y="3080"/>
                </a:cubicBezTo>
                <a:lnTo>
                  <a:pt x="1390" y="3222"/>
                </a:lnTo>
                <a:cubicBezTo>
                  <a:pt x="1390" y="3290"/>
                  <a:pt x="1439" y="3347"/>
                  <a:pt x="1504" y="3359"/>
                </a:cubicBezTo>
                <a:lnTo>
                  <a:pt x="1504" y="3421"/>
                </a:lnTo>
                <a:cubicBezTo>
                  <a:pt x="1439" y="3433"/>
                  <a:pt x="1390" y="3490"/>
                  <a:pt x="1390" y="3558"/>
                </a:cubicBezTo>
                <a:lnTo>
                  <a:pt x="1390" y="3701"/>
                </a:lnTo>
                <a:cubicBezTo>
                  <a:pt x="1390" y="3769"/>
                  <a:pt x="1439" y="3826"/>
                  <a:pt x="1504" y="3838"/>
                </a:cubicBezTo>
                <a:lnTo>
                  <a:pt x="1504" y="3900"/>
                </a:lnTo>
                <a:cubicBezTo>
                  <a:pt x="1439" y="3912"/>
                  <a:pt x="1390" y="3969"/>
                  <a:pt x="1390" y="4037"/>
                </a:cubicBezTo>
                <a:lnTo>
                  <a:pt x="1390" y="4179"/>
                </a:lnTo>
                <a:cubicBezTo>
                  <a:pt x="1390" y="4248"/>
                  <a:pt x="1439" y="4304"/>
                  <a:pt x="1504" y="4317"/>
                </a:cubicBezTo>
                <a:lnTo>
                  <a:pt x="1504" y="4378"/>
                </a:lnTo>
                <a:cubicBezTo>
                  <a:pt x="1439" y="4391"/>
                  <a:pt x="1390" y="4448"/>
                  <a:pt x="1390" y="4516"/>
                </a:cubicBezTo>
                <a:lnTo>
                  <a:pt x="1390" y="4658"/>
                </a:lnTo>
                <a:cubicBezTo>
                  <a:pt x="1390" y="4736"/>
                  <a:pt x="1453" y="4799"/>
                  <a:pt x="1531" y="4799"/>
                </a:cubicBezTo>
                <a:lnTo>
                  <a:pt x="3112" y="4799"/>
                </a:lnTo>
                <a:cubicBezTo>
                  <a:pt x="3190" y="4799"/>
                  <a:pt x="3253" y="4736"/>
                  <a:pt x="3253" y="4658"/>
                </a:cubicBezTo>
                <a:lnTo>
                  <a:pt x="3253" y="4516"/>
                </a:lnTo>
                <a:cubicBezTo>
                  <a:pt x="3253" y="4447"/>
                  <a:pt x="3203" y="4390"/>
                  <a:pt x="3137" y="4378"/>
                </a:cubicBezTo>
                <a:lnTo>
                  <a:pt x="3137" y="4317"/>
                </a:lnTo>
                <a:cubicBezTo>
                  <a:pt x="3203" y="4305"/>
                  <a:pt x="3253" y="4248"/>
                  <a:pt x="3253" y="4179"/>
                </a:cubicBezTo>
                <a:lnTo>
                  <a:pt x="3253" y="4037"/>
                </a:lnTo>
                <a:cubicBezTo>
                  <a:pt x="3253" y="3968"/>
                  <a:pt x="3203" y="3911"/>
                  <a:pt x="3137" y="3899"/>
                </a:cubicBezTo>
                <a:lnTo>
                  <a:pt x="3137" y="3838"/>
                </a:lnTo>
                <a:cubicBezTo>
                  <a:pt x="3203" y="3827"/>
                  <a:pt x="3253" y="3769"/>
                  <a:pt x="3253" y="3701"/>
                </a:cubicBezTo>
                <a:lnTo>
                  <a:pt x="3253" y="3558"/>
                </a:lnTo>
                <a:cubicBezTo>
                  <a:pt x="3253" y="3490"/>
                  <a:pt x="3203" y="3432"/>
                  <a:pt x="3137" y="3421"/>
                </a:cubicBezTo>
                <a:lnTo>
                  <a:pt x="3137" y="3360"/>
                </a:lnTo>
                <a:cubicBezTo>
                  <a:pt x="3203" y="3348"/>
                  <a:pt x="3253" y="3291"/>
                  <a:pt x="3253" y="3222"/>
                </a:cubicBezTo>
                <a:lnTo>
                  <a:pt x="3253" y="3080"/>
                </a:lnTo>
                <a:cubicBezTo>
                  <a:pt x="3253" y="3002"/>
                  <a:pt x="3190" y="2939"/>
                  <a:pt x="3112" y="2939"/>
                </a:cubicBezTo>
                <a:lnTo>
                  <a:pt x="3112" y="2939"/>
                </a:lnTo>
                <a:close/>
                <a:moveTo>
                  <a:pt x="4474" y="1513"/>
                </a:moveTo>
                <a:lnTo>
                  <a:pt x="4474" y="1513"/>
                </a:lnTo>
                <a:lnTo>
                  <a:pt x="4474" y="1873"/>
                </a:lnTo>
                <a:cubicBezTo>
                  <a:pt x="4474" y="1965"/>
                  <a:pt x="4398" y="2041"/>
                  <a:pt x="4305" y="2041"/>
                </a:cubicBezTo>
                <a:lnTo>
                  <a:pt x="302" y="2041"/>
                </a:lnTo>
                <a:cubicBezTo>
                  <a:pt x="209" y="2041"/>
                  <a:pt x="134" y="1965"/>
                  <a:pt x="134" y="1873"/>
                </a:cubicBezTo>
                <a:lnTo>
                  <a:pt x="134" y="1513"/>
                </a:lnTo>
                <a:cubicBezTo>
                  <a:pt x="134" y="1420"/>
                  <a:pt x="209" y="1345"/>
                  <a:pt x="302" y="1345"/>
                </a:cubicBezTo>
                <a:lnTo>
                  <a:pt x="351" y="1345"/>
                </a:lnTo>
                <a:cubicBezTo>
                  <a:pt x="352" y="1345"/>
                  <a:pt x="353" y="1345"/>
                  <a:pt x="354" y="1345"/>
                </a:cubicBezTo>
                <a:cubicBezTo>
                  <a:pt x="355" y="1345"/>
                  <a:pt x="356" y="1345"/>
                  <a:pt x="357" y="1345"/>
                </a:cubicBezTo>
                <a:lnTo>
                  <a:pt x="4305" y="1345"/>
                </a:lnTo>
                <a:cubicBezTo>
                  <a:pt x="4398" y="1345"/>
                  <a:pt x="4474" y="1420"/>
                  <a:pt x="4474" y="1513"/>
                </a:cubicBezTo>
                <a:lnTo>
                  <a:pt x="4474" y="1513"/>
                </a:lnTo>
                <a:close/>
                <a:moveTo>
                  <a:pt x="421" y="2175"/>
                </a:moveTo>
                <a:lnTo>
                  <a:pt x="421" y="2175"/>
                </a:lnTo>
                <a:lnTo>
                  <a:pt x="4181" y="2175"/>
                </a:lnTo>
                <a:lnTo>
                  <a:pt x="4181" y="2422"/>
                </a:lnTo>
                <a:lnTo>
                  <a:pt x="421" y="2422"/>
                </a:lnTo>
                <a:lnTo>
                  <a:pt x="421" y="2175"/>
                </a:lnTo>
                <a:close/>
                <a:moveTo>
                  <a:pt x="134" y="661"/>
                </a:moveTo>
                <a:lnTo>
                  <a:pt x="134" y="661"/>
                </a:lnTo>
                <a:lnTo>
                  <a:pt x="134" y="301"/>
                </a:lnTo>
                <a:cubicBezTo>
                  <a:pt x="134" y="208"/>
                  <a:pt x="209" y="133"/>
                  <a:pt x="302" y="133"/>
                </a:cubicBezTo>
                <a:lnTo>
                  <a:pt x="4305" y="133"/>
                </a:lnTo>
                <a:cubicBezTo>
                  <a:pt x="4398" y="133"/>
                  <a:pt x="4474" y="208"/>
                  <a:pt x="4474" y="301"/>
                </a:cubicBezTo>
                <a:lnTo>
                  <a:pt x="4474" y="661"/>
                </a:lnTo>
                <a:cubicBezTo>
                  <a:pt x="4474" y="754"/>
                  <a:pt x="4398" y="829"/>
                  <a:pt x="4305" y="829"/>
                </a:cubicBezTo>
                <a:lnTo>
                  <a:pt x="302" y="829"/>
                </a:lnTo>
                <a:cubicBezTo>
                  <a:pt x="209" y="829"/>
                  <a:pt x="134" y="754"/>
                  <a:pt x="134" y="661"/>
                </a:cubicBezTo>
                <a:lnTo>
                  <a:pt x="134" y="661"/>
                </a:lnTo>
                <a:close/>
                <a:moveTo>
                  <a:pt x="421" y="963"/>
                </a:moveTo>
                <a:lnTo>
                  <a:pt x="421" y="963"/>
                </a:lnTo>
                <a:lnTo>
                  <a:pt x="4181" y="963"/>
                </a:lnTo>
                <a:lnTo>
                  <a:pt x="4181" y="1210"/>
                </a:lnTo>
                <a:lnTo>
                  <a:pt x="421" y="1210"/>
                </a:lnTo>
                <a:lnTo>
                  <a:pt x="421" y="963"/>
                </a:lnTo>
                <a:close/>
                <a:moveTo>
                  <a:pt x="4608" y="661"/>
                </a:moveTo>
                <a:lnTo>
                  <a:pt x="4608" y="661"/>
                </a:lnTo>
                <a:lnTo>
                  <a:pt x="4608" y="301"/>
                </a:lnTo>
                <a:cubicBezTo>
                  <a:pt x="4608" y="134"/>
                  <a:pt x="4472" y="0"/>
                  <a:pt x="4305" y="0"/>
                </a:cubicBezTo>
                <a:lnTo>
                  <a:pt x="302" y="0"/>
                </a:lnTo>
                <a:cubicBezTo>
                  <a:pt x="135" y="0"/>
                  <a:pt x="0" y="134"/>
                  <a:pt x="0" y="301"/>
                </a:cubicBezTo>
                <a:lnTo>
                  <a:pt x="0" y="661"/>
                </a:lnTo>
                <a:cubicBezTo>
                  <a:pt x="0" y="822"/>
                  <a:pt x="127" y="954"/>
                  <a:pt x="287" y="962"/>
                </a:cubicBezTo>
                <a:lnTo>
                  <a:pt x="287" y="1212"/>
                </a:lnTo>
                <a:cubicBezTo>
                  <a:pt x="127" y="1220"/>
                  <a:pt x="0" y="1351"/>
                  <a:pt x="0" y="1513"/>
                </a:cubicBezTo>
                <a:lnTo>
                  <a:pt x="0" y="1873"/>
                </a:lnTo>
                <a:cubicBezTo>
                  <a:pt x="0" y="2034"/>
                  <a:pt x="127" y="2166"/>
                  <a:pt x="287" y="2174"/>
                </a:cubicBezTo>
                <a:lnTo>
                  <a:pt x="287" y="2427"/>
                </a:lnTo>
                <a:cubicBezTo>
                  <a:pt x="125" y="2449"/>
                  <a:pt x="0" y="2586"/>
                  <a:pt x="0" y="2754"/>
                </a:cubicBezTo>
                <a:lnTo>
                  <a:pt x="0" y="3055"/>
                </a:lnTo>
                <a:cubicBezTo>
                  <a:pt x="0" y="3223"/>
                  <a:pt x="125" y="3361"/>
                  <a:pt x="287" y="3382"/>
                </a:cubicBezTo>
                <a:lnTo>
                  <a:pt x="287" y="3639"/>
                </a:lnTo>
                <a:cubicBezTo>
                  <a:pt x="125" y="3660"/>
                  <a:pt x="0" y="3798"/>
                  <a:pt x="0" y="3966"/>
                </a:cubicBezTo>
                <a:lnTo>
                  <a:pt x="0" y="4267"/>
                </a:lnTo>
                <a:cubicBezTo>
                  <a:pt x="0" y="4450"/>
                  <a:pt x="148" y="4599"/>
                  <a:pt x="331" y="4599"/>
                </a:cubicBezTo>
                <a:lnTo>
                  <a:pt x="1170" y="4599"/>
                </a:lnTo>
                <a:cubicBezTo>
                  <a:pt x="1207" y="4599"/>
                  <a:pt x="1237" y="4569"/>
                  <a:pt x="1237" y="4532"/>
                </a:cubicBezTo>
                <a:cubicBezTo>
                  <a:pt x="1237" y="4495"/>
                  <a:pt x="1207" y="4465"/>
                  <a:pt x="1170" y="4465"/>
                </a:cubicBezTo>
                <a:lnTo>
                  <a:pt x="331" y="4465"/>
                </a:lnTo>
                <a:cubicBezTo>
                  <a:pt x="222" y="4465"/>
                  <a:pt x="134" y="4376"/>
                  <a:pt x="134" y="4267"/>
                </a:cubicBezTo>
                <a:lnTo>
                  <a:pt x="134" y="3966"/>
                </a:lnTo>
                <a:cubicBezTo>
                  <a:pt x="134" y="3857"/>
                  <a:pt x="222" y="3768"/>
                  <a:pt x="331" y="3768"/>
                </a:cubicBezTo>
                <a:lnTo>
                  <a:pt x="1188" y="3768"/>
                </a:lnTo>
                <a:cubicBezTo>
                  <a:pt x="1225" y="3768"/>
                  <a:pt x="1255" y="3738"/>
                  <a:pt x="1255" y="3701"/>
                </a:cubicBezTo>
                <a:cubicBezTo>
                  <a:pt x="1255" y="3664"/>
                  <a:pt x="1225" y="3634"/>
                  <a:pt x="1188" y="3634"/>
                </a:cubicBezTo>
                <a:lnTo>
                  <a:pt x="421" y="3634"/>
                </a:lnTo>
                <a:lnTo>
                  <a:pt x="421" y="3387"/>
                </a:lnTo>
                <a:lnTo>
                  <a:pt x="1188" y="3387"/>
                </a:lnTo>
                <a:cubicBezTo>
                  <a:pt x="1225" y="3387"/>
                  <a:pt x="1255" y="3357"/>
                  <a:pt x="1255" y="3320"/>
                </a:cubicBezTo>
                <a:cubicBezTo>
                  <a:pt x="1255" y="3283"/>
                  <a:pt x="1225" y="3253"/>
                  <a:pt x="1188" y="3253"/>
                </a:cubicBezTo>
                <a:lnTo>
                  <a:pt x="331" y="3253"/>
                </a:lnTo>
                <a:cubicBezTo>
                  <a:pt x="222" y="3253"/>
                  <a:pt x="134" y="3164"/>
                  <a:pt x="134" y="3055"/>
                </a:cubicBezTo>
                <a:lnTo>
                  <a:pt x="134" y="2754"/>
                </a:lnTo>
                <a:cubicBezTo>
                  <a:pt x="134" y="2645"/>
                  <a:pt x="222" y="2556"/>
                  <a:pt x="331" y="2556"/>
                </a:cubicBezTo>
                <a:lnTo>
                  <a:pt x="4276" y="2556"/>
                </a:lnTo>
                <a:cubicBezTo>
                  <a:pt x="4385" y="2556"/>
                  <a:pt x="4474" y="2645"/>
                  <a:pt x="4474" y="2754"/>
                </a:cubicBezTo>
                <a:lnTo>
                  <a:pt x="4474" y="3055"/>
                </a:lnTo>
                <a:cubicBezTo>
                  <a:pt x="4474" y="3164"/>
                  <a:pt x="4385" y="3253"/>
                  <a:pt x="4276" y="3253"/>
                </a:cubicBezTo>
                <a:lnTo>
                  <a:pt x="3459" y="3253"/>
                </a:lnTo>
                <a:cubicBezTo>
                  <a:pt x="3422" y="3253"/>
                  <a:pt x="3392" y="3283"/>
                  <a:pt x="3392" y="3320"/>
                </a:cubicBezTo>
                <a:cubicBezTo>
                  <a:pt x="3392" y="3357"/>
                  <a:pt x="3422" y="3387"/>
                  <a:pt x="3459" y="3387"/>
                </a:cubicBezTo>
                <a:lnTo>
                  <a:pt x="4181" y="3387"/>
                </a:lnTo>
                <a:lnTo>
                  <a:pt x="4181" y="3634"/>
                </a:lnTo>
                <a:lnTo>
                  <a:pt x="3468" y="3634"/>
                </a:lnTo>
                <a:cubicBezTo>
                  <a:pt x="3431" y="3634"/>
                  <a:pt x="3401" y="3664"/>
                  <a:pt x="3401" y="3701"/>
                </a:cubicBezTo>
                <a:cubicBezTo>
                  <a:pt x="3401" y="3738"/>
                  <a:pt x="3431" y="3768"/>
                  <a:pt x="3468" y="3768"/>
                </a:cubicBezTo>
                <a:lnTo>
                  <a:pt x="4276" y="3768"/>
                </a:lnTo>
                <a:cubicBezTo>
                  <a:pt x="4385" y="3768"/>
                  <a:pt x="4474" y="3857"/>
                  <a:pt x="4474" y="3966"/>
                </a:cubicBezTo>
                <a:lnTo>
                  <a:pt x="4474" y="4267"/>
                </a:lnTo>
                <a:cubicBezTo>
                  <a:pt x="4474" y="4376"/>
                  <a:pt x="4385" y="4465"/>
                  <a:pt x="4276" y="4465"/>
                </a:cubicBezTo>
                <a:lnTo>
                  <a:pt x="3468" y="4465"/>
                </a:lnTo>
                <a:cubicBezTo>
                  <a:pt x="3431" y="4465"/>
                  <a:pt x="3401" y="4495"/>
                  <a:pt x="3401" y="4532"/>
                </a:cubicBezTo>
                <a:cubicBezTo>
                  <a:pt x="3401" y="4569"/>
                  <a:pt x="3431" y="4599"/>
                  <a:pt x="3468" y="4599"/>
                </a:cubicBezTo>
                <a:lnTo>
                  <a:pt x="4276" y="4599"/>
                </a:lnTo>
                <a:cubicBezTo>
                  <a:pt x="4459" y="4599"/>
                  <a:pt x="4608" y="4450"/>
                  <a:pt x="4608" y="4267"/>
                </a:cubicBezTo>
                <a:lnTo>
                  <a:pt x="4608" y="3966"/>
                </a:lnTo>
                <a:cubicBezTo>
                  <a:pt x="4608" y="3796"/>
                  <a:pt x="4480" y="3658"/>
                  <a:pt x="4315" y="3638"/>
                </a:cubicBezTo>
                <a:lnTo>
                  <a:pt x="4315" y="3383"/>
                </a:lnTo>
                <a:cubicBezTo>
                  <a:pt x="4480" y="3363"/>
                  <a:pt x="4608" y="3225"/>
                  <a:pt x="4608" y="3055"/>
                </a:cubicBezTo>
                <a:lnTo>
                  <a:pt x="4608" y="2754"/>
                </a:lnTo>
                <a:cubicBezTo>
                  <a:pt x="4608" y="2585"/>
                  <a:pt x="4480" y="2446"/>
                  <a:pt x="4315" y="2426"/>
                </a:cubicBezTo>
                <a:lnTo>
                  <a:pt x="4315" y="2174"/>
                </a:lnTo>
                <a:cubicBezTo>
                  <a:pt x="4477" y="2169"/>
                  <a:pt x="4608" y="2036"/>
                  <a:pt x="4608" y="1873"/>
                </a:cubicBezTo>
                <a:lnTo>
                  <a:pt x="4608" y="1513"/>
                </a:lnTo>
                <a:cubicBezTo>
                  <a:pt x="4608" y="1349"/>
                  <a:pt x="4477" y="1217"/>
                  <a:pt x="4315" y="1211"/>
                </a:cubicBezTo>
                <a:lnTo>
                  <a:pt x="4315" y="962"/>
                </a:lnTo>
                <a:cubicBezTo>
                  <a:pt x="4477" y="957"/>
                  <a:pt x="4608" y="824"/>
                  <a:pt x="4608" y="66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en-US" sz="900" dirty="0">
              <a:solidFill>
                <a:srgbClr val="000000"/>
              </a:solidFill>
              <a:latin typeface="Calibri Light"/>
            </a:endParaRPr>
          </a:p>
        </p:txBody>
      </p:sp>
      <p:sp>
        <p:nvSpPr>
          <p:cNvPr id="14" name="Freeform 16">
            <a:extLst>
              <a:ext uri="{FF2B5EF4-FFF2-40B4-BE49-F238E27FC236}">
                <a16:creationId xmlns:a16="http://schemas.microsoft.com/office/drawing/2014/main" id="{2537BB3A-ECCB-42B8-87B3-048F6D39F42C}"/>
              </a:ext>
            </a:extLst>
          </p:cNvPr>
          <p:cNvSpPr>
            <a:spLocks noChangeAspect="1" noEditPoints="1"/>
          </p:cNvSpPr>
          <p:nvPr/>
        </p:nvSpPr>
        <p:spPr bwMode="auto">
          <a:xfrm>
            <a:off x="5341486" y="1896589"/>
            <a:ext cx="677579" cy="730869"/>
          </a:xfrm>
          <a:custGeom>
            <a:avLst/>
            <a:gdLst>
              <a:gd name="T0" fmla="*/ 1586 w 5340"/>
              <a:gd name="T1" fmla="*/ 4746 h 5760"/>
              <a:gd name="T2" fmla="*/ 1930 w 5340"/>
              <a:gd name="T3" fmla="*/ 5500 h 5760"/>
              <a:gd name="T4" fmla="*/ 3435 w 5340"/>
              <a:gd name="T5" fmla="*/ 5558 h 5760"/>
              <a:gd name="T6" fmla="*/ 4063 w 5340"/>
              <a:gd name="T7" fmla="*/ 5023 h 5760"/>
              <a:gd name="T8" fmla="*/ 3782 w 5340"/>
              <a:gd name="T9" fmla="*/ 4029 h 5760"/>
              <a:gd name="T10" fmla="*/ 2725 w 5340"/>
              <a:gd name="T11" fmla="*/ 4329 h 5760"/>
              <a:gd name="T12" fmla="*/ 4622 w 5340"/>
              <a:gd name="T13" fmla="*/ 2201 h 5760"/>
              <a:gd name="T14" fmla="*/ 3795 w 5340"/>
              <a:gd name="T15" fmla="*/ 2501 h 5760"/>
              <a:gd name="T16" fmla="*/ 3775 w 5340"/>
              <a:gd name="T17" fmla="*/ 3533 h 5760"/>
              <a:gd name="T18" fmla="*/ 5075 w 5340"/>
              <a:gd name="T19" fmla="*/ 3377 h 5760"/>
              <a:gd name="T20" fmla="*/ 5122 w 5340"/>
              <a:gd name="T21" fmla="*/ 2426 h 5760"/>
              <a:gd name="T22" fmla="*/ 2364 w 5340"/>
              <a:gd name="T23" fmla="*/ 2021 h 5760"/>
              <a:gd name="T24" fmla="*/ 1977 w 5340"/>
              <a:gd name="T25" fmla="*/ 3049 h 5760"/>
              <a:gd name="T26" fmla="*/ 2900 w 5340"/>
              <a:gd name="T27" fmla="*/ 3641 h 5760"/>
              <a:gd name="T28" fmla="*/ 3671 w 5340"/>
              <a:gd name="T29" fmla="*/ 2868 h 5760"/>
              <a:gd name="T30" fmla="*/ 3313 w 5340"/>
              <a:gd name="T31" fmla="*/ 2067 h 5760"/>
              <a:gd name="T32" fmla="*/ 1542 w 5340"/>
              <a:gd name="T33" fmla="*/ 1974 h 5760"/>
              <a:gd name="T34" fmla="*/ 1790 w 5340"/>
              <a:gd name="T35" fmla="*/ 2608 h 5760"/>
              <a:gd name="T36" fmla="*/ 1928 w 5340"/>
              <a:gd name="T37" fmla="*/ 1814 h 5760"/>
              <a:gd name="T38" fmla="*/ 890 w 5340"/>
              <a:gd name="T39" fmla="*/ 1601 h 5760"/>
              <a:gd name="T40" fmla="*/ 949 w 5340"/>
              <a:gd name="T41" fmla="*/ 2910 h 5760"/>
              <a:gd name="T42" fmla="*/ 1876 w 5340"/>
              <a:gd name="T43" fmla="*/ 3213 h 5760"/>
              <a:gd name="T44" fmla="*/ 1460 w 5340"/>
              <a:gd name="T45" fmla="*/ 2595 h 5760"/>
              <a:gd name="T46" fmla="*/ 1527 w 5340"/>
              <a:gd name="T47" fmla="*/ 1770 h 5760"/>
              <a:gd name="T48" fmla="*/ 2401 w 5340"/>
              <a:gd name="T49" fmla="*/ 1827 h 5760"/>
              <a:gd name="T50" fmla="*/ 2458 w 5340"/>
              <a:gd name="T51" fmla="*/ 1222 h 5760"/>
              <a:gd name="T52" fmla="*/ 2493 w 5340"/>
              <a:gd name="T53" fmla="*/ 1063 h 5760"/>
              <a:gd name="T54" fmla="*/ 3273 w 5340"/>
              <a:gd name="T55" fmla="*/ 1859 h 5760"/>
              <a:gd name="T56" fmla="*/ 4360 w 5340"/>
              <a:gd name="T57" fmla="*/ 2171 h 5760"/>
              <a:gd name="T58" fmla="*/ 4976 w 5340"/>
              <a:gd name="T59" fmla="*/ 1944 h 5760"/>
              <a:gd name="T60" fmla="*/ 5337 w 5340"/>
              <a:gd name="T61" fmla="*/ 2854 h 5760"/>
              <a:gd name="T62" fmla="*/ 5199 w 5340"/>
              <a:gd name="T63" fmla="*/ 3494 h 5760"/>
              <a:gd name="T64" fmla="*/ 4044 w 5340"/>
              <a:gd name="T65" fmla="*/ 3699 h 5760"/>
              <a:gd name="T66" fmla="*/ 2605 w 5340"/>
              <a:gd name="T67" fmla="*/ 3782 h 5760"/>
              <a:gd name="T68" fmla="*/ 1307 w 5340"/>
              <a:gd name="T69" fmla="*/ 3395 h 5760"/>
              <a:gd name="T70" fmla="*/ 560 w 5340"/>
              <a:gd name="T71" fmla="*/ 2211 h 5760"/>
              <a:gd name="T72" fmla="*/ 1307 w 5340"/>
              <a:gd name="T73" fmla="*/ 1030 h 5760"/>
              <a:gd name="T74" fmla="*/ 3472 w 5340"/>
              <a:gd name="T75" fmla="*/ 389 h 5760"/>
              <a:gd name="T76" fmla="*/ 3414 w 5340"/>
              <a:gd name="T77" fmla="*/ 1447 h 5760"/>
              <a:gd name="T78" fmla="*/ 4459 w 5340"/>
              <a:gd name="T79" fmla="*/ 1622 h 5760"/>
              <a:gd name="T80" fmla="*/ 4747 w 5340"/>
              <a:gd name="T81" fmla="*/ 600 h 5760"/>
              <a:gd name="T82" fmla="*/ 4226 w 5340"/>
              <a:gd name="T83" fmla="*/ 19 h 5760"/>
              <a:gd name="T84" fmla="*/ 4979 w 5340"/>
              <a:gd name="T85" fmla="*/ 854 h 5760"/>
              <a:gd name="T86" fmla="*/ 4403 w 5340"/>
              <a:gd name="T87" fmla="*/ 1826 h 5760"/>
              <a:gd name="T88" fmla="*/ 3287 w 5340"/>
              <a:gd name="T89" fmla="*/ 1536 h 5760"/>
              <a:gd name="T90" fmla="*/ 2682 w 5340"/>
              <a:gd name="T91" fmla="*/ 705 h 5760"/>
              <a:gd name="T92" fmla="*/ 1115 w 5340"/>
              <a:gd name="T93" fmla="*/ 674 h 5760"/>
              <a:gd name="T94" fmla="*/ 176 w 5340"/>
              <a:gd name="T95" fmla="*/ 1948 h 5760"/>
              <a:gd name="T96" fmla="*/ 674 w 5340"/>
              <a:gd name="T97" fmla="*/ 3440 h 5760"/>
              <a:gd name="T98" fmla="*/ 1799 w 5340"/>
              <a:gd name="T99" fmla="*/ 3878 h 5760"/>
              <a:gd name="T100" fmla="*/ 2402 w 5340"/>
              <a:gd name="T101" fmla="*/ 4074 h 5760"/>
              <a:gd name="T102" fmla="*/ 3449 w 5340"/>
              <a:gd name="T103" fmla="*/ 3920 h 5760"/>
              <a:gd name="T104" fmla="*/ 3988 w 5340"/>
              <a:gd name="T105" fmla="*/ 4025 h 5760"/>
              <a:gd name="T106" fmla="*/ 4219 w 5340"/>
              <a:gd name="T107" fmla="*/ 5044 h 5760"/>
              <a:gd name="T108" fmla="*/ 3990 w 5340"/>
              <a:gd name="T109" fmla="*/ 5573 h 5760"/>
              <a:gd name="T110" fmla="*/ 2673 w 5340"/>
              <a:gd name="T111" fmla="*/ 5758 h 5760"/>
              <a:gd name="T112" fmla="*/ 1558 w 5340"/>
              <a:gd name="T113" fmla="*/ 5535 h 5760"/>
              <a:gd name="T114" fmla="*/ 1429 w 5340"/>
              <a:gd name="T115" fmla="*/ 4798 h 5760"/>
              <a:gd name="T116" fmla="*/ 981 w 5340"/>
              <a:gd name="T117" fmla="*/ 3856 h 5760"/>
              <a:gd name="T118" fmla="*/ 21 w 5340"/>
              <a:gd name="T119" fmla="*/ 2489 h 5760"/>
              <a:gd name="T120" fmla="*/ 548 w 5340"/>
              <a:gd name="T121" fmla="*/ 892 h 5760"/>
              <a:gd name="T122" fmla="*/ 2137 w 5340"/>
              <a:gd name="T123" fmla="*/ 363 h 5760"/>
              <a:gd name="T124" fmla="*/ 3283 w 5340"/>
              <a:gd name="T125" fmla="*/ 37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40" h="5760">
                <a:moveTo>
                  <a:pt x="1994" y="3931"/>
                </a:moveTo>
                <a:lnTo>
                  <a:pt x="1923" y="3978"/>
                </a:lnTo>
                <a:lnTo>
                  <a:pt x="1862" y="4029"/>
                </a:lnTo>
                <a:lnTo>
                  <a:pt x="1808" y="4083"/>
                </a:lnTo>
                <a:lnTo>
                  <a:pt x="1760" y="4142"/>
                </a:lnTo>
                <a:lnTo>
                  <a:pt x="1720" y="4205"/>
                </a:lnTo>
                <a:lnTo>
                  <a:pt x="1687" y="4271"/>
                </a:lnTo>
                <a:lnTo>
                  <a:pt x="1659" y="4343"/>
                </a:lnTo>
                <a:lnTo>
                  <a:pt x="1637" y="4416"/>
                </a:lnTo>
                <a:lnTo>
                  <a:pt x="1617" y="4495"/>
                </a:lnTo>
                <a:lnTo>
                  <a:pt x="1603" y="4575"/>
                </a:lnTo>
                <a:lnTo>
                  <a:pt x="1593" y="4659"/>
                </a:lnTo>
                <a:lnTo>
                  <a:pt x="1586" y="4746"/>
                </a:lnTo>
                <a:lnTo>
                  <a:pt x="1583" y="4835"/>
                </a:lnTo>
                <a:lnTo>
                  <a:pt x="1579" y="4929"/>
                </a:lnTo>
                <a:lnTo>
                  <a:pt x="1579" y="5023"/>
                </a:lnTo>
                <a:lnTo>
                  <a:pt x="1579" y="5123"/>
                </a:lnTo>
                <a:lnTo>
                  <a:pt x="1581" y="5222"/>
                </a:lnTo>
                <a:lnTo>
                  <a:pt x="1581" y="5373"/>
                </a:lnTo>
                <a:lnTo>
                  <a:pt x="1607" y="5385"/>
                </a:lnTo>
                <a:lnTo>
                  <a:pt x="1642" y="5400"/>
                </a:lnTo>
                <a:lnTo>
                  <a:pt x="1684" y="5420"/>
                </a:lnTo>
                <a:lnTo>
                  <a:pt x="1733" y="5439"/>
                </a:lnTo>
                <a:lnTo>
                  <a:pt x="1790" y="5458"/>
                </a:lnTo>
                <a:lnTo>
                  <a:pt x="1856" y="5479"/>
                </a:lnTo>
                <a:lnTo>
                  <a:pt x="1930" y="5500"/>
                </a:lnTo>
                <a:lnTo>
                  <a:pt x="2010" y="5521"/>
                </a:lnTo>
                <a:lnTo>
                  <a:pt x="2101" y="5540"/>
                </a:lnTo>
                <a:lnTo>
                  <a:pt x="2198" y="5558"/>
                </a:lnTo>
                <a:lnTo>
                  <a:pt x="2305" y="5573"/>
                </a:lnTo>
                <a:lnTo>
                  <a:pt x="2418" y="5585"/>
                </a:lnTo>
                <a:lnTo>
                  <a:pt x="2542" y="5596"/>
                </a:lnTo>
                <a:lnTo>
                  <a:pt x="2675" y="5603"/>
                </a:lnTo>
                <a:lnTo>
                  <a:pt x="2814" y="5605"/>
                </a:lnTo>
                <a:lnTo>
                  <a:pt x="2955" y="5603"/>
                </a:lnTo>
                <a:lnTo>
                  <a:pt x="3088" y="5596"/>
                </a:lnTo>
                <a:lnTo>
                  <a:pt x="3212" y="5585"/>
                </a:lnTo>
                <a:lnTo>
                  <a:pt x="3327" y="5573"/>
                </a:lnTo>
                <a:lnTo>
                  <a:pt x="3435" y="5558"/>
                </a:lnTo>
                <a:lnTo>
                  <a:pt x="3533" y="5540"/>
                </a:lnTo>
                <a:lnTo>
                  <a:pt x="3624" y="5521"/>
                </a:lnTo>
                <a:lnTo>
                  <a:pt x="3707" y="5500"/>
                </a:lnTo>
                <a:lnTo>
                  <a:pt x="3781" y="5479"/>
                </a:lnTo>
                <a:lnTo>
                  <a:pt x="3847" y="5458"/>
                </a:lnTo>
                <a:lnTo>
                  <a:pt x="3906" y="5437"/>
                </a:lnTo>
                <a:lnTo>
                  <a:pt x="3957" y="5418"/>
                </a:lnTo>
                <a:lnTo>
                  <a:pt x="3999" y="5400"/>
                </a:lnTo>
                <a:lnTo>
                  <a:pt x="4034" y="5385"/>
                </a:lnTo>
                <a:lnTo>
                  <a:pt x="4062" y="5371"/>
                </a:lnTo>
                <a:lnTo>
                  <a:pt x="4063" y="5222"/>
                </a:lnTo>
                <a:lnTo>
                  <a:pt x="4063" y="5123"/>
                </a:lnTo>
                <a:lnTo>
                  <a:pt x="4063" y="5023"/>
                </a:lnTo>
                <a:lnTo>
                  <a:pt x="4063" y="4927"/>
                </a:lnTo>
                <a:lnTo>
                  <a:pt x="4062" y="4835"/>
                </a:lnTo>
                <a:lnTo>
                  <a:pt x="4056" y="4746"/>
                </a:lnTo>
                <a:lnTo>
                  <a:pt x="4049" y="4659"/>
                </a:lnTo>
                <a:lnTo>
                  <a:pt x="4039" y="4575"/>
                </a:lnTo>
                <a:lnTo>
                  <a:pt x="4025" y="4495"/>
                </a:lnTo>
                <a:lnTo>
                  <a:pt x="4007" y="4416"/>
                </a:lnTo>
                <a:lnTo>
                  <a:pt x="3985" y="4343"/>
                </a:lnTo>
                <a:lnTo>
                  <a:pt x="3957" y="4273"/>
                </a:lnTo>
                <a:lnTo>
                  <a:pt x="3922" y="4205"/>
                </a:lnTo>
                <a:lnTo>
                  <a:pt x="3882" y="4142"/>
                </a:lnTo>
                <a:lnTo>
                  <a:pt x="3836" y="4083"/>
                </a:lnTo>
                <a:lnTo>
                  <a:pt x="3782" y="4029"/>
                </a:lnTo>
                <a:lnTo>
                  <a:pt x="3720" y="3978"/>
                </a:lnTo>
                <a:lnTo>
                  <a:pt x="3650" y="3931"/>
                </a:lnTo>
                <a:lnTo>
                  <a:pt x="3587" y="4004"/>
                </a:lnTo>
                <a:lnTo>
                  <a:pt x="3517" y="4070"/>
                </a:lnTo>
                <a:lnTo>
                  <a:pt x="3444" y="4130"/>
                </a:lnTo>
                <a:lnTo>
                  <a:pt x="3365" y="4182"/>
                </a:lnTo>
                <a:lnTo>
                  <a:pt x="3282" y="4226"/>
                </a:lnTo>
                <a:lnTo>
                  <a:pt x="3196" y="4264"/>
                </a:lnTo>
                <a:lnTo>
                  <a:pt x="3106" y="4294"/>
                </a:lnTo>
                <a:lnTo>
                  <a:pt x="3013" y="4315"/>
                </a:lnTo>
                <a:lnTo>
                  <a:pt x="2917" y="4329"/>
                </a:lnTo>
                <a:lnTo>
                  <a:pt x="2821" y="4332"/>
                </a:lnTo>
                <a:lnTo>
                  <a:pt x="2725" y="4329"/>
                </a:lnTo>
                <a:lnTo>
                  <a:pt x="2629" y="4315"/>
                </a:lnTo>
                <a:lnTo>
                  <a:pt x="2537" y="4294"/>
                </a:lnTo>
                <a:lnTo>
                  <a:pt x="2448" y="4264"/>
                </a:lnTo>
                <a:lnTo>
                  <a:pt x="2361" y="4226"/>
                </a:lnTo>
                <a:lnTo>
                  <a:pt x="2277" y="4182"/>
                </a:lnTo>
                <a:lnTo>
                  <a:pt x="2198" y="4130"/>
                </a:lnTo>
                <a:lnTo>
                  <a:pt x="2125" y="4069"/>
                </a:lnTo>
                <a:lnTo>
                  <a:pt x="2057" y="4004"/>
                </a:lnTo>
                <a:lnTo>
                  <a:pt x="1994" y="3931"/>
                </a:lnTo>
                <a:close/>
                <a:moveTo>
                  <a:pt x="4812" y="2021"/>
                </a:moveTo>
                <a:lnTo>
                  <a:pt x="4754" y="2088"/>
                </a:lnTo>
                <a:lnTo>
                  <a:pt x="4690" y="2147"/>
                </a:lnTo>
                <a:lnTo>
                  <a:pt x="4622" y="2201"/>
                </a:lnTo>
                <a:lnTo>
                  <a:pt x="4550" y="2250"/>
                </a:lnTo>
                <a:lnTo>
                  <a:pt x="4473" y="2290"/>
                </a:lnTo>
                <a:lnTo>
                  <a:pt x="4393" y="2325"/>
                </a:lnTo>
                <a:lnTo>
                  <a:pt x="4311" y="2351"/>
                </a:lnTo>
                <a:lnTo>
                  <a:pt x="4226" y="2372"/>
                </a:lnTo>
                <a:lnTo>
                  <a:pt x="4138" y="2384"/>
                </a:lnTo>
                <a:lnTo>
                  <a:pt x="4049" y="2388"/>
                </a:lnTo>
                <a:lnTo>
                  <a:pt x="3969" y="2384"/>
                </a:lnTo>
                <a:lnTo>
                  <a:pt x="3889" y="2374"/>
                </a:lnTo>
                <a:lnTo>
                  <a:pt x="3809" y="2356"/>
                </a:lnTo>
                <a:lnTo>
                  <a:pt x="3732" y="2334"/>
                </a:lnTo>
                <a:lnTo>
                  <a:pt x="3767" y="2416"/>
                </a:lnTo>
                <a:lnTo>
                  <a:pt x="3795" y="2501"/>
                </a:lnTo>
                <a:lnTo>
                  <a:pt x="3816" y="2589"/>
                </a:lnTo>
                <a:lnTo>
                  <a:pt x="3828" y="2681"/>
                </a:lnTo>
                <a:lnTo>
                  <a:pt x="3831" y="2774"/>
                </a:lnTo>
                <a:lnTo>
                  <a:pt x="3826" y="2878"/>
                </a:lnTo>
                <a:lnTo>
                  <a:pt x="3810" y="2983"/>
                </a:lnTo>
                <a:lnTo>
                  <a:pt x="3784" y="3082"/>
                </a:lnTo>
                <a:lnTo>
                  <a:pt x="3749" y="3177"/>
                </a:lnTo>
                <a:lnTo>
                  <a:pt x="3706" y="3267"/>
                </a:lnTo>
                <a:lnTo>
                  <a:pt x="3652" y="3353"/>
                </a:lnTo>
                <a:lnTo>
                  <a:pt x="3592" y="3433"/>
                </a:lnTo>
                <a:lnTo>
                  <a:pt x="3524" y="3507"/>
                </a:lnTo>
                <a:lnTo>
                  <a:pt x="3648" y="3522"/>
                </a:lnTo>
                <a:lnTo>
                  <a:pt x="3775" y="3533"/>
                </a:lnTo>
                <a:lnTo>
                  <a:pt x="3908" y="3540"/>
                </a:lnTo>
                <a:lnTo>
                  <a:pt x="4044" y="3542"/>
                </a:lnTo>
                <a:lnTo>
                  <a:pt x="4180" y="3540"/>
                </a:lnTo>
                <a:lnTo>
                  <a:pt x="4307" y="3533"/>
                </a:lnTo>
                <a:lnTo>
                  <a:pt x="4428" y="3524"/>
                </a:lnTo>
                <a:lnTo>
                  <a:pt x="4538" y="3510"/>
                </a:lnTo>
                <a:lnTo>
                  <a:pt x="4639" y="3494"/>
                </a:lnTo>
                <a:lnTo>
                  <a:pt x="4733" y="3477"/>
                </a:lnTo>
                <a:lnTo>
                  <a:pt x="4819" y="3458"/>
                </a:lnTo>
                <a:lnTo>
                  <a:pt x="4895" y="3437"/>
                </a:lnTo>
                <a:lnTo>
                  <a:pt x="4963" y="3418"/>
                </a:lnTo>
                <a:lnTo>
                  <a:pt x="5023" y="3397"/>
                </a:lnTo>
                <a:lnTo>
                  <a:pt x="5075" y="3377"/>
                </a:lnTo>
                <a:lnTo>
                  <a:pt x="5119" y="3360"/>
                </a:lnTo>
                <a:lnTo>
                  <a:pt x="5154" y="3344"/>
                </a:lnTo>
                <a:lnTo>
                  <a:pt x="5182" y="3330"/>
                </a:lnTo>
                <a:lnTo>
                  <a:pt x="5183" y="3198"/>
                </a:lnTo>
                <a:lnTo>
                  <a:pt x="5183" y="3102"/>
                </a:lnTo>
                <a:lnTo>
                  <a:pt x="5183" y="3006"/>
                </a:lnTo>
                <a:lnTo>
                  <a:pt x="5183" y="2913"/>
                </a:lnTo>
                <a:lnTo>
                  <a:pt x="5180" y="2824"/>
                </a:lnTo>
                <a:lnTo>
                  <a:pt x="5176" y="2739"/>
                </a:lnTo>
                <a:lnTo>
                  <a:pt x="5168" y="2655"/>
                </a:lnTo>
                <a:lnTo>
                  <a:pt x="5157" y="2575"/>
                </a:lnTo>
                <a:lnTo>
                  <a:pt x="5141" y="2498"/>
                </a:lnTo>
                <a:lnTo>
                  <a:pt x="5122" y="2426"/>
                </a:lnTo>
                <a:lnTo>
                  <a:pt x="5098" y="2356"/>
                </a:lnTo>
                <a:lnTo>
                  <a:pt x="5066" y="2290"/>
                </a:lnTo>
                <a:lnTo>
                  <a:pt x="5031" y="2227"/>
                </a:lnTo>
                <a:lnTo>
                  <a:pt x="4988" y="2170"/>
                </a:lnTo>
                <a:lnTo>
                  <a:pt x="4937" y="2115"/>
                </a:lnTo>
                <a:lnTo>
                  <a:pt x="4878" y="2067"/>
                </a:lnTo>
                <a:lnTo>
                  <a:pt x="4812" y="2021"/>
                </a:lnTo>
                <a:close/>
                <a:moveTo>
                  <a:pt x="2804" y="1901"/>
                </a:moveTo>
                <a:lnTo>
                  <a:pt x="2710" y="1906"/>
                </a:lnTo>
                <a:lnTo>
                  <a:pt x="2617" y="1922"/>
                </a:lnTo>
                <a:lnTo>
                  <a:pt x="2528" y="1946"/>
                </a:lnTo>
                <a:lnTo>
                  <a:pt x="2444" y="1979"/>
                </a:lnTo>
                <a:lnTo>
                  <a:pt x="2364" y="2021"/>
                </a:lnTo>
                <a:lnTo>
                  <a:pt x="2289" y="2070"/>
                </a:lnTo>
                <a:lnTo>
                  <a:pt x="2219" y="2126"/>
                </a:lnTo>
                <a:lnTo>
                  <a:pt x="2156" y="2189"/>
                </a:lnTo>
                <a:lnTo>
                  <a:pt x="2101" y="2259"/>
                </a:lnTo>
                <a:lnTo>
                  <a:pt x="2052" y="2334"/>
                </a:lnTo>
                <a:lnTo>
                  <a:pt x="2010" y="2414"/>
                </a:lnTo>
                <a:lnTo>
                  <a:pt x="1977" y="2498"/>
                </a:lnTo>
                <a:lnTo>
                  <a:pt x="1952" y="2587"/>
                </a:lnTo>
                <a:lnTo>
                  <a:pt x="1937" y="2679"/>
                </a:lnTo>
                <a:lnTo>
                  <a:pt x="1931" y="2774"/>
                </a:lnTo>
                <a:lnTo>
                  <a:pt x="1937" y="2868"/>
                </a:lnTo>
                <a:lnTo>
                  <a:pt x="1952" y="2960"/>
                </a:lnTo>
                <a:lnTo>
                  <a:pt x="1977" y="3049"/>
                </a:lnTo>
                <a:lnTo>
                  <a:pt x="2010" y="3133"/>
                </a:lnTo>
                <a:lnTo>
                  <a:pt x="2052" y="3213"/>
                </a:lnTo>
                <a:lnTo>
                  <a:pt x="2101" y="3288"/>
                </a:lnTo>
                <a:lnTo>
                  <a:pt x="2156" y="3358"/>
                </a:lnTo>
                <a:lnTo>
                  <a:pt x="2219" y="3421"/>
                </a:lnTo>
                <a:lnTo>
                  <a:pt x="2289" y="3477"/>
                </a:lnTo>
                <a:lnTo>
                  <a:pt x="2364" y="3528"/>
                </a:lnTo>
                <a:lnTo>
                  <a:pt x="2444" y="3569"/>
                </a:lnTo>
                <a:lnTo>
                  <a:pt x="2528" y="3603"/>
                </a:lnTo>
                <a:lnTo>
                  <a:pt x="2617" y="3627"/>
                </a:lnTo>
                <a:lnTo>
                  <a:pt x="2710" y="3641"/>
                </a:lnTo>
                <a:lnTo>
                  <a:pt x="2804" y="3646"/>
                </a:lnTo>
                <a:lnTo>
                  <a:pt x="2900" y="3641"/>
                </a:lnTo>
                <a:lnTo>
                  <a:pt x="2990" y="3627"/>
                </a:lnTo>
                <a:lnTo>
                  <a:pt x="3079" y="3603"/>
                </a:lnTo>
                <a:lnTo>
                  <a:pt x="3163" y="3569"/>
                </a:lnTo>
                <a:lnTo>
                  <a:pt x="3243" y="3528"/>
                </a:lnTo>
                <a:lnTo>
                  <a:pt x="3318" y="3477"/>
                </a:lnTo>
                <a:lnTo>
                  <a:pt x="3388" y="3421"/>
                </a:lnTo>
                <a:lnTo>
                  <a:pt x="3451" y="3358"/>
                </a:lnTo>
                <a:lnTo>
                  <a:pt x="3509" y="3288"/>
                </a:lnTo>
                <a:lnTo>
                  <a:pt x="3557" y="3213"/>
                </a:lnTo>
                <a:lnTo>
                  <a:pt x="3599" y="3133"/>
                </a:lnTo>
                <a:lnTo>
                  <a:pt x="3632" y="3049"/>
                </a:lnTo>
                <a:lnTo>
                  <a:pt x="3657" y="2960"/>
                </a:lnTo>
                <a:lnTo>
                  <a:pt x="3671" y="2868"/>
                </a:lnTo>
                <a:lnTo>
                  <a:pt x="3676" y="2774"/>
                </a:lnTo>
                <a:lnTo>
                  <a:pt x="3671" y="2679"/>
                </a:lnTo>
                <a:lnTo>
                  <a:pt x="3657" y="2589"/>
                </a:lnTo>
                <a:lnTo>
                  <a:pt x="3632" y="2501"/>
                </a:lnTo>
                <a:lnTo>
                  <a:pt x="3599" y="2417"/>
                </a:lnTo>
                <a:lnTo>
                  <a:pt x="3559" y="2339"/>
                </a:lnTo>
                <a:lnTo>
                  <a:pt x="3510" y="2264"/>
                </a:lnTo>
                <a:lnTo>
                  <a:pt x="3456" y="2196"/>
                </a:lnTo>
                <a:lnTo>
                  <a:pt x="3393" y="2133"/>
                </a:lnTo>
                <a:lnTo>
                  <a:pt x="3386" y="2128"/>
                </a:lnTo>
                <a:lnTo>
                  <a:pt x="3385" y="2126"/>
                </a:lnTo>
                <a:lnTo>
                  <a:pt x="3383" y="2122"/>
                </a:lnTo>
                <a:lnTo>
                  <a:pt x="3313" y="2067"/>
                </a:lnTo>
                <a:lnTo>
                  <a:pt x="3240" y="2018"/>
                </a:lnTo>
                <a:lnTo>
                  <a:pt x="3160" y="1978"/>
                </a:lnTo>
                <a:lnTo>
                  <a:pt x="3076" y="1944"/>
                </a:lnTo>
                <a:lnTo>
                  <a:pt x="2989" y="1922"/>
                </a:lnTo>
                <a:lnTo>
                  <a:pt x="2898" y="1906"/>
                </a:lnTo>
                <a:lnTo>
                  <a:pt x="2804" y="1901"/>
                </a:lnTo>
                <a:close/>
                <a:moveTo>
                  <a:pt x="1867" y="1808"/>
                </a:moveTo>
                <a:lnTo>
                  <a:pt x="1802" y="1814"/>
                </a:lnTo>
                <a:lnTo>
                  <a:pt x="1740" y="1829"/>
                </a:lnTo>
                <a:lnTo>
                  <a:pt x="1682" y="1854"/>
                </a:lnTo>
                <a:lnTo>
                  <a:pt x="1630" y="1887"/>
                </a:lnTo>
                <a:lnTo>
                  <a:pt x="1583" y="1927"/>
                </a:lnTo>
                <a:lnTo>
                  <a:pt x="1542" y="1974"/>
                </a:lnTo>
                <a:lnTo>
                  <a:pt x="1509" y="2026"/>
                </a:lnTo>
                <a:lnTo>
                  <a:pt x="1485" y="2084"/>
                </a:lnTo>
                <a:lnTo>
                  <a:pt x="1469" y="2147"/>
                </a:lnTo>
                <a:lnTo>
                  <a:pt x="1464" y="2211"/>
                </a:lnTo>
                <a:lnTo>
                  <a:pt x="1469" y="2276"/>
                </a:lnTo>
                <a:lnTo>
                  <a:pt x="1483" y="2335"/>
                </a:lnTo>
                <a:lnTo>
                  <a:pt x="1508" y="2393"/>
                </a:lnTo>
                <a:lnTo>
                  <a:pt x="1539" y="2445"/>
                </a:lnTo>
                <a:lnTo>
                  <a:pt x="1577" y="2493"/>
                </a:lnTo>
                <a:lnTo>
                  <a:pt x="1623" y="2533"/>
                </a:lnTo>
                <a:lnTo>
                  <a:pt x="1673" y="2566"/>
                </a:lnTo>
                <a:lnTo>
                  <a:pt x="1729" y="2592"/>
                </a:lnTo>
                <a:lnTo>
                  <a:pt x="1790" y="2608"/>
                </a:lnTo>
                <a:lnTo>
                  <a:pt x="1811" y="2512"/>
                </a:lnTo>
                <a:lnTo>
                  <a:pt x="1841" y="2417"/>
                </a:lnTo>
                <a:lnTo>
                  <a:pt x="1879" y="2328"/>
                </a:lnTo>
                <a:lnTo>
                  <a:pt x="1926" y="2243"/>
                </a:lnTo>
                <a:lnTo>
                  <a:pt x="1979" y="2163"/>
                </a:lnTo>
                <a:lnTo>
                  <a:pt x="2040" y="2089"/>
                </a:lnTo>
                <a:lnTo>
                  <a:pt x="2108" y="2021"/>
                </a:lnTo>
                <a:lnTo>
                  <a:pt x="2181" y="1958"/>
                </a:lnTo>
                <a:lnTo>
                  <a:pt x="2139" y="1915"/>
                </a:lnTo>
                <a:lnTo>
                  <a:pt x="2092" y="1878"/>
                </a:lnTo>
                <a:lnTo>
                  <a:pt x="2041" y="1848"/>
                </a:lnTo>
                <a:lnTo>
                  <a:pt x="1986" y="1827"/>
                </a:lnTo>
                <a:lnTo>
                  <a:pt x="1928" y="1814"/>
                </a:lnTo>
                <a:lnTo>
                  <a:pt x="1867" y="1808"/>
                </a:lnTo>
                <a:close/>
                <a:moveTo>
                  <a:pt x="1867" y="1059"/>
                </a:moveTo>
                <a:lnTo>
                  <a:pt x="1757" y="1065"/>
                </a:lnTo>
                <a:lnTo>
                  <a:pt x="1649" y="1080"/>
                </a:lnTo>
                <a:lnTo>
                  <a:pt x="1544" y="1105"/>
                </a:lnTo>
                <a:lnTo>
                  <a:pt x="1445" y="1140"/>
                </a:lnTo>
                <a:lnTo>
                  <a:pt x="1347" y="1183"/>
                </a:lnTo>
                <a:lnTo>
                  <a:pt x="1256" y="1234"/>
                </a:lnTo>
                <a:lnTo>
                  <a:pt x="1171" y="1293"/>
                </a:lnTo>
                <a:lnTo>
                  <a:pt x="1091" y="1361"/>
                </a:lnTo>
                <a:lnTo>
                  <a:pt x="1017" y="1435"/>
                </a:lnTo>
                <a:lnTo>
                  <a:pt x="949" y="1515"/>
                </a:lnTo>
                <a:lnTo>
                  <a:pt x="890" y="1601"/>
                </a:lnTo>
                <a:lnTo>
                  <a:pt x="839" y="1691"/>
                </a:lnTo>
                <a:lnTo>
                  <a:pt x="796" y="1789"/>
                </a:lnTo>
                <a:lnTo>
                  <a:pt x="761" y="1889"/>
                </a:lnTo>
                <a:lnTo>
                  <a:pt x="736" y="1993"/>
                </a:lnTo>
                <a:lnTo>
                  <a:pt x="721" y="2102"/>
                </a:lnTo>
                <a:lnTo>
                  <a:pt x="716" y="2211"/>
                </a:lnTo>
                <a:lnTo>
                  <a:pt x="721" y="2323"/>
                </a:lnTo>
                <a:lnTo>
                  <a:pt x="736" y="2431"/>
                </a:lnTo>
                <a:lnTo>
                  <a:pt x="761" y="2536"/>
                </a:lnTo>
                <a:lnTo>
                  <a:pt x="796" y="2636"/>
                </a:lnTo>
                <a:lnTo>
                  <a:pt x="839" y="2732"/>
                </a:lnTo>
                <a:lnTo>
                  <a:pt x="890" y="2824"/>
                </a:lnTo>
                <a:lnTo>
                  <a:pt x="949" y="2910"/>
                </a:lnTo>
                <a:lnTo>
                  <a:pt x="1017" y="2990"/>
                </a:lnTo>
                <a:lnTo>
                  <a:pt x="1091" y="3063"/>
                </a:lnTo>
                <a:lnTo>
                  <a:pt x="1171" y="3130"/>
                </a:lnTo>
                <a:lnTo>
                  <a:pt x="1256" y="3191"/>
                </a:lnTo>
                <a:lnTo>
                  <a:pt x="1347" y="3241"/>
                </a:lnTo>
                <a:lnTo>
                  <a:pt x="1445" y="3285"/>
                </a:lnTo>
                <a:lnTo>
                  <a:pt x="1544" y="3320"/>
                </a:lnTo>
                <a:lnTo>
                  <a:pt x="1649" y="3344"/>
                </a:lnTo>
                <a:lnTo>
                  <a:pt x="1757" y="3360"/>
                </a:lnTo>
                <a:lnTo>
                  <a:pt x="1867" y="3365"/>
                </a:lnTo>
                <a:lnTo>
                  <a:pt x="1965" y="3365"/>
                </a:lnTo>
                <a:lnTo>
                  <a:pt x="1917" y="3292"/>
                </a:lnTo>
                <a:lnTo>
                  <a:pt x="1876" y="3213"/>
                </a:lnTo>
                <a:lnTo>
                  <a:pt x="1841" y="3131"/>
                </a:lnTo>
                <a:lnTo>
                  <a:pt x="1813" y="3046"/>
                </a:lnTo>
                <a:lnTo>
                  <a:pt x="1794" y="2959"/>
                </a:lnTo>
                <a:lnTo>
                  <a:pt x="1781" y="2868"/>
                </a:lnTo>
                <a:lnTo>
                  <a:pt x="1776" y="2774"/>
                </a:lnTo>
                <a:lnTo>
                  <a:pt x="1776" y="2768"/>
                </a:lnTo>
                <a:lnTo>
                  <a:pt x="1776" y="2763"/>
                </a:lnTo>
                <a:lnTo>
                  <a:pt x="1766" y="2761"/>
                </a:lnTo>
                <a:lnTo>
                  <a:pt x="1696" y="2744"/>
                </a:lnTo>
                <a:lnTo>
                  <a:pt x="1630" y="2718"/>
                </a:lnTo>
                <a:lnTo>
                  <a:pt x="1569" y="2685"/>
                </a:lnTo>
                <a:lnTo>
                  <a:pt x="1511" y="2643"/>
                </a:lnTo>
                <a:lnTo>
                  <a:pt x="1460" y="2595"/>
                </a:lnTo>
                <a:lnTo>
                  <a:pt x="1417" y="2543"/>
                </a:lnTo>
                <a:lnTo>
                  <a:pt x="1380" y="2484"/>
                </a:lnTo>
                <a:lnTo>
                  <a:pt x="1349" y="2421"/>
                </a:lnTo>
                <a:lnTo>
                  <a:pt x="1328" y="2355"/>
                </a:lnTo>
                <a:lnTo>
                  <a:pt x="1314" y="2285"/>
                </a:lnTo>
                <a:lnTo>
                  <a:pt x="1309" y="2211"/>
                </a:lnTo>
                <a:lnTo>
                  <a:pt x="1314" y="2136"/>
                </a:lnTo>
                <a:lnTo>
                  <a:pt x="1330" y="2063"/>
                </a:lnTo>
                <a:lnTo>
                  <a:pt x="1352" y="1995"/>
                </a:lnTo>
                <a:lnTo>
                  <a:pt x="1385" y="1930"/>
                </a:lnTo>
                <a:lnTo>
                  <a:pt x="1426" y="1871"/>
                </a:lnTo>
                <a:lnTo>
                  <a:pt x="1473" y="1817"/>
                </a:lnTo>
                <a:lnTo>
                  <a:pt x="1527" y="1770"/>
                </a:lnTo>
                <a:lnTo>
                  <a:pt x="1586" y="1730"/>
                </a:lnTo>
                <a:lnTo>
                  <a:pt x="1651" y="1697"/>
                </a:lnTo>
                <a:lnTo>
                  <a:pt x="1719" y="1674"/>
                </a:lnTo>
                <a:lnTo>
                  <a:pt x="1792" y="1658"/>
                </a:lnTo>
                <a:lnTo>
                  <a:pt x="1867" y="1653"/>
                </a:lnTo>
                <a:lnTo>
                  <a:pt x="1942" y="1658"/>
                </a:lnTo>
                <a:lnTo>
                  <a:pt x="2013" y="1672"/>
                </a:lnTo>
                <a:lnTo>
                  <a:pt x="2081" y="1697"/>
                </a:lnTo>
                <a:lnTo>
                  <a:pt x="2146" y="1728"/>
                </a:lnTo>
                <a:lnTo>
                  <a:pt x="2207" y="1768"/>
                </a:lnTo>
                <a:lnTo>
                  <a:pt x="2261" y="1817"/>
                </a:lnTo>
                <a:lnTo>
                  <a:pt x="2310" y="1873"/>
                </a:lnTo>
                <a:lnTo>
                  <a:pt x="2401" y="1827"/>
                </a:lnTo>
                <a:lnTo>
                  <a:pt x="2497" y="1793"/>
                </a:lnTo>
                <a:lnTo>
                  <a:pt x="2594" y="1766"/>
                </a:lnTo>
                <a:lnTo>
                  <a:pt x="2697" y="1751"/>
                </a:lnTo>
                <a:lnTo>
                  <a:pt x="2804" y="1745"/>
                </a:lnTo>
                <a:lnTo>
                  <a:pt x="2865" y="1747"/>
                </a:lnTo>
                <a:lnTo>
                  <a:pt x="2926" y="1754"/>
                </a:lnTo>
                <a:lnTo>
                  <a:pt x="2880" y="1660"/>
                </a:lnTo>
                <a:lnTo>
                  <a:pt x="2826" y="1571"/>
                </a:lnTo>
                <a:lnTo>
                  <a:pt x="2765" y="1487"/>
                </a:lnTo>
                <a:lnTo>
                  <a:pt x="2697" y="1412"/>
                </a:lnTo>
                <a:lnTo>
                  <a:pt x="2624" y="1341"/>
                </a:lnTo>
                <a:lnTo>
                  <a:pt x="2544" y="1278"/>
                </a:lnTo>
                <a:lnTo>
                  <a:pt x="2458" y="1222"/>
                </a:lnTo>
                <a:lnTo>
                  <a:pt x="2369" y="1173"/>
                </a:lnTo>
                <a:lnTo>
                  <a:pt x="2275" y="1133"/>
                </a:lnTo>
                <a:lnTo>
                  <a:pt x="2177" y="1101"/>
                </a:lnTo>
                <a:lnTo>
                  <a:pt x="2076" y="1079"/>
                </a:lnTo>
                <a:lnTo>
                  <a:pt x="1973" y="1063"/>
                </a:lnTo>
                <a:lnTo>
                  <a:pt x="1867" y="1059"/>
                </a:lnTo>
                <a:close/>
                <a:moveTo>
                  <a:pt x="1867" y="904"/>
                </a:moveTo>
                <a:lnTo>
                  <a:pt x="1979" y="908"/>
                </a:lnTo>
                <a:lnTo>
                  <a:pt x="2087" y="922"/>
                </a:lnTo>
                <a:lnTo>
                  <a:pt x="2193" y="944"/>
                </a:lnTo>
                <a:lnTo>
                  <a:pt x="2296" y="976"/>
                </a:lnTo>
                <a:lnTo>
                  <a:pt x="2397" y="1014"/>
                </a:lnTo>
                <a:lnTo>
                  <a:pt x="2493" y="1063"/>
                </a:lnTo>
                <a:lnTo>
                  <a:pt x="2584" y="1117"/>
                </a:lnTo>
                <a:lnTo>
                  <a:pt x="2669" y="1178"/>
                </a:lnTo>
                <a:lnTo>
                  <a:pt x="2751" y="1248"/>
                </a:lnTo>
                <a:lnTo>
                  <a:pt x="2828" y="1323"/>
                </a:lnTo>
                <a:lnTo>
                  <a:pt x="2898" y="1405"/>
                </a:lnTo>
                <a:lnTo>
                  <a:pt x="2961" y="1492"/>
                </a:lnTo>
                <a:lnTo>
                  <a:pt x="3017" y="1585"/>
                </a:lnTo>
                <a:lnTo>
                  <a:pt x="3065" y="1683"/>
                </a:lnTo>
                <a:lnTo>
                  <a:pt x="3106" y="1787"/>
                </a:lnTo>
                <a:lnTo>
                  <a:pt x="3106" y="1789"/>
                </a:lnTo>
                <a:lnTo>
                  <a:pt x="3106" y="1791"/>
                </a:lnTo>
                <a:lnTo>
                  <a:pt x="3191" y="1822"/>
                </a:lnTo>
                <a:lnTo>
                  <a:pt x="3273" y="1859"/>
                </a:lnTo>
                <a:lnTo>
                  <a:pt x="3350" y="1904"/>
                </a:lnTo>
                <a:lnTo>
                  <a:pt x="3423" y="1955"/>
                </a:lnTo>
                <a:lnTo>
                  <a:pt x="3491" y="2011"/>
                </a:lnTo>
                <a:lnTo>
                  <a:pt x="3629" y="2115"/>
                </a:lnTo>
                <a:lnTo>
                  <a:pt x="3707" y="2157"/>
                </a:lnTo>
                <a:lnTo>
                  <a:pt x="3789" y="2189"/>
                </a:lnTo>
                <a:lnTo>
                  <a:pt x="3875" y="2213"/>
                </a:lnTo>
                <a:lnTo>
                  <a:pt x="3962" y="2227"/>
                </a:lnTo>
                <a:lnTo>
                  <a:pt x="4049" y="2232"/>
                </a:lnTo>
                <a:lnTo>
                  <a:pt x="4130" y="2227"/>
                </a:lnTo>
                <a:lnTo>
                  <a:pt x="4210" y="2217"/>
                </a:lnTo>
                <a:lnTo>
                  <a:pt x="4287" y="2198"/>
                </a:lnTo>
                <a:lnTo>
                  <a:pt x="4360" y="2171"/>
                </a:lnTo>
                <a:lnTo>
                  <a:pt x="4431" y="2138"/>
                </a:lnTo>
                <a:lnTo>
                  <a:pt x="4499" y="2098"/>
                </a:lnTo>
                <a:lnTo>
                  <a:pt x="4564" y="2051"/>
                </a:lnTo>
                <a:lnTo>
                  <a:pt x="4623" y="1999"/>
                </a:lnTo>
                <a:lnTo>
                  <a:pt x="4677" y="1939"/>
                </a:lnTo>
                <a:lnTo>
                  <a:pt x="4726" y="1875"/>
                </a:lnTo>
                <a:lnTo>
                  <a:pt x="4742" y="1859"/>
                </a:lnTo>
                <a:lnTo>
                  <a:pt x="4761" y="1847"/>
                </a:lnTo>
                <a:lnTo>
                  <a:pt x="4784" y="1841"/>
                </a:lnTo>
                <a:lnTo>
                  <a:pt x="4805" y="1843"/>
                </a:lnTo>
                <a:lnTo>
                  <a:pt x="4827" y="1852"/>
                </a:lnTo>
                <a:lnTo>
                  <a:pt x="4906" y="1896"/>
                </a:lnTo>
                <a:lnTo>
                  <a:pt x="4976" y="1944"/>
                </a:lnTo>
                <a:lnTo>
                  <a:pt x="5037" y="1997"/>
                </a:lnTo>
                <a:lnTo>
                  <a:pt x="5091" y="2053"/>
                </a:lnTo>
                <a:lnTo>
                  <a:pt x="5140" y="2112"/>
                </a:lnTo>
                <a:lnTo>
                  <a:pt x="5180" y="2175"/>
                </a:lnTo>
                <a:lnTo>
                  <a:pt x="5215" y="2239"/>
                </a:lnTo>
                <a:lnTo>
                  <a:pt x="5244" y="2309"/>
                </a:lnTo>
                <a:lnTo>
                  <a:pt x="5270" y="2381"/>
                </a:lnTo>
                <a:lnTo>
                  <a:pt x="5290" y="2454"/>
                </a:lnTo>
                <a:lnTo>
                  <a:pt x="5305" y="2531"/>
                </a:lnTo>
                <a:lnTo>
                  <a:pt x="5318" y="2609"/>
                </a:lnTo>
                <a:lnTo>
                  <a:pt x="5326" y="2690"/>
                </a:lnTo>
                <a:lnTo>
                  <a:pt x="5333" y="2772"/>
                </a:lnTo>
                <a:lnTo>
                  <a:pt x="5337" y="2854"/>
                </a:lnTo>
                <a:lnTo>
                  <a:pt x="5339" y="2939"/>
                </a:lnTo>
                <a:lnTo>
                  <a:pt x="5340" y="3025"/>
                </a:lnTo>
                <a:lnTo>
                  <a:pt x="5339" y="3112"/>
                </a:lnTo>
                <a:lnTo>
                  <a:pt x="5339" y="3199"/>
                </a:lnTo>
                <a:lnTo>
                  <a:pt x="5337" y="3377"/>
                </a:lnTo>
                <a:lnTo>
                  <a:pt x="5333" y="3402"/>
                </a:lnTo>
                <a:lnTo>
                  <a:pt x="5321" y="3425"/>
                </a:lnTo>
                <a:lnTo>
                  <a:pt x="5302" y="3442"/>
                </a:lnTo>
                <a:lnTo>
                  <a:pt x="5295" y="3446"/>
                </a:lnTo>
                <a:lnTo>
                  <a:pt x="5283" y="3454"/>
                </a:lnTo>
                <a:lnTo>
                  <a:pt x="5262" y="3465"/>
                </a:lnTo>
                <a:lnTo>
                  <a:pt x="5234" y="3479"/>
                </a:lnTo>
                <a:lnTo>
                  <a:pt x="5199" y="3494"/>
                </a:lnTo>
                <a:lnTo>
                  <a:pt x="5157" y="3514"/>
                </a:lnTo>
                <a:lnTo>
                  <a:pt x="5106" y="3533"/>
                </a:lnTo>
                <a:lnTo>
                  <a:pt x="5049" y="3554"/>
                </a:lnTo>
                <a:lnTo>
                  <a:pt x="4984" y="3575"/>
                </a:lnTo>
                <a:lnTo>
                  <a:pt x="4911" y="3594"/>
                </a:lnTo>
                <a:lnTo>
                  <a:pt x="4831" y="3615"/>
                </a:lnTo>
                <a:lnTo>
                  <a:pt x="4744" y="3634"/>
                </a:lnTo>
                <a:lnTo>
                  <a:pt x="4648" y="3651"/>
                </a:lnTo>
                <a:lnTo>
                  <a:pt x="4543" y="3667"/>
                </a:lnTo>
                <a:lnTo>
                  <a:pt x="4430" y="3679"/>
                </a:lnTo>
                <a:lnTo>
                  <a:pt x="4309" y="3690"/>
                </a:lnTo>
                <a:lnTo>
                  <a:pt x="4180" y="3695"/>
                </a:lnTo>
                <a:lnTo>
                  <a:pt x="4044" y="3699"/>
                </a:lnTo>
                <a:lnTo>
                  <a:pt x="3892" y="3695"/>
                </a:lnTo>
                <a:lnTo>
                  <a:pt x="3746" y="3686"/>
                </a:lnTo>
                <a:lnTo>
                  <a:pt x="3603" y="3674"/>
                </a:lnTo>
                <a:lnTo>
                  <a:pt x="3465" y="3655"/>
                </a:lnTo>
                <a:lnTo>
                  <a:pt x="3362" y="3636"/>
                </a:lnTo>
                <a:lnTo>
                  <a:pt x="3278" y="3685"/>
                </a:lnTo>
                <a:lnTo>
                  <a:pt x="3191" y="3725"/>
                </a:lnTo>
                <a:lnTo>
                  <a:pt x="3100" y="3758"/>
                </a:lnTo>
                <a:lnTo>
                  <a:pt x="3004" y="3782"/>
                </a:lnTo>
                <a:lnTo>
                  <a:pt x="2905" y="3796"/>
                </a:lnTo>
                <a:lnTo>
                  <a:pt x="2804" y="3802"/>
                </a:lnTo>
                <a:lnTo>
                  <a:pt x="2703" y="3796"/>
                </a:lnTo>
                <a:lnTo>
                  <a:pt x="2605" y="3782"/>
                </a:lnTo>
                <a:lnTo>
                  <a:pt x="2511" y="3758"/>
                </a:lnTo>
                <a:lnTo>
                  <a:pt x="2418" y="3727"/>
                </a:lnTo>
                <a:lnTo>
                  <a:pt x="2331" y="3686"/>
                </a:lnTo>
                <a:lnTo>
                  <a:pt x="2249" y="3638"/>
                </a:lnTo>
                <a:lnTo>
                  <a:pt x="2172" y="3582"/>
                </a:lnTo>
                <a:lnTo>
                  <a:pt x="2099" y="3521"/>
                </a:lnTo>
                <a:lnTo>
                  <a:pt x="2020" y="3521"/>
                </a:lnTo>
                <a:lnTo>
                  <a:pt x="1867" y="3521"/>
                </a:lnTo>
                <a:lnTo>
                  <a:pt x="1748" y="3515"/>
                </a:lnTo>
                <a:lnTo>
                  <a:pt x="1633" y="3500"/>
                </a:lnTo>
                <a:lnTo>
                  <a:pt x="1520" y="3475"/>
                </a:lnTo>
                <a:lnTo>
                  <a:pt x="1412" y="3439"/>
                </a:lnTo>
                <a:lnTo>
                  <a:pt x="1307" y="3395"/>
                </a:lnTo>
                <a:lnTo>
                  <a:pt x="1207" y="3343"/>
                </a:lnTo>
                <a:lnTo>
                  <a:pt x="1113" y="3281"/>
                </a:lnTo>
                <a:lnTo>
                  <a:pt x="1026" y="3213"/>
                </a:lnTo>
                <a:lnTo>
                  <a:pt x="942" y="3137"/>
                </a:lnTo>
                <a:lnTo>
                  <a:pt x="867" y="3055"/>
                </a:lnTo>
                <a:lnTo>
                  <a:pt x="799" y="2967"/>
                </a:lnTo>
                <a:lnTo>
                  <a:pt x="738" y="2873"/>
                </a:lnTo>
                <a:lnTo>
                  <a:pt x="686" y="2774"/>
                </a:lnTo>
                <a:lnTo>
                  <a:pt x="642" y="2669"/>
                </a:lnTo>
                <a:lnTo>
                  <a:pt x="606" y="2561"/>
                </a:lnTo>
                <a:lnTo>
                  <a:pt x="581" y="2447"/>
                </a:lnTo>
                <a:lnTo>
                  <a:pt x="565" y="2332"/>
                </a:lnTo>
                <a:lnTo>
                  <a:pt x="560" y="2211"/>
                </a:lnTo>
                <a:lnTo>
                  <a:pt x="565" y="2093"/>
                </a:lnTo>
                <a:lnTo>
                  <a:pt x="581" y="1978"/>
                </a:lnTo>
                <a:lnTo>
                  <a:pt x="606" y="1864"/>
                </a:lnTo>
                <a:lnTo>
                  <a:pt x="642" y="1756"/>
                </a:lnTo>
                <a:lnTo>
                  <a:pt x="686" y="1651"/>
                </a:lnTo>
                <a:lnTo>
                  <a:pt x="738" y="1552"/>
                </a:lnTo>
                <a:lnTo>
                  <a:pt x="799" y="1457"/>
                </a:lnTo>
                <a:lnTo>
                  <a:pt x="867" y="1370"/>
                </a:lnTo>
                <a:lnTo>
                  <a:pt x="942" y="1286"/>
                </a:lnTo>
                <a:lnTo>
                  <a:pt x="1026" y="1211"/>
                </a:lnTo>
                <a:lnTo>
                  <a:pt x="1113" y="1143"/>
                </a:lnTo>
                <a:lnTo>
                  <a:pt x="1207" y="1082"/>
                </a:lnTo>
                <a:lnTo>
                  <a:pt x="1307" y="1030"/>
                </a:lnTo>
                <a:lnTo>
                  <a:pt x="1412" y="986"/>
                </a:lnTo>
                <a:lnTo>
                  <a:pt x="1520" y="950"/>
                </a:lnTo>
                <a:lnTo>
                  <a:pt x="1633" y="925"/>
                </a:lnTo>
                <a:lnTo>
                  <a:pt x="1748" y="909"/>
                </a:lnTo>
                <a:lnTo>
                  <a:pt x="1867" y="904"/>
                </a:lnTo>
                <a:close/>
                <a:moveTo>
                  <a:pt x="4034" y="155"/>
                </a:moveTo>
                <a:lnTo>
                  <a:pt x="3941" y="161"/>
                </a:lnTo>
                <a:lnTo>
                  <a:pt x="3852" y="176"/>
                </a:lnTo>
                <a:lnTo>
                  <a:pt x="3767" y="202"/>
                </a:lnTo>
                <a:lnTo>
                  <a:pt x="3685" y="236"/>
                </a:lnTo>
                <a:lnTo>
                  <a:pt x="3608" y="279"/>
                </a:lnTo>
                <a:lnTo>
                  <a:pt x="3538" y="330"/>
                </a:lnTo>
                <a:lnTo>
                  <a:pt x="3472" y="389"/>
                </a:lnTo>
                <a:lnTo>
                  <a:pt x="3414" y="454"/>
                </a:lnTo>
                <a:lnTo>
                  <a:pt x="3364" y="524"/>
                </a:lnTo>
                <a:lnTo>
                  <a:pt x="3320" y="600"/>
                </a:lnTo>
                <a:lnTo>
                  <a:pt x="3287" y="682"/>
                </a:lnTo>
                <a:lnTo>
                  <a:pt x="3261" y="768"/>
                </a:lnTo>
                <a:lnTo>
                  <a:pt x="3245" y="857"/>
                </a:lnTo>
                <a:lnTo>
                  <a:pt x="3240" y="950"/>
                </a:lnTo>
                <a:lnTo>
                  <a:pt x="3245" y="1042"/>
                </a:lnTo>
                <a:lnTo>
                  <a:pt x="3261" y="1133"/>
                </a:lnTo>
                <a:lnTo>
                  <a:pt x="3287" y="1218"/>
                </a:lnTo>
                <a:lnTo>
                  <a:pt x="3320" y="1299"/>
                </a:lnTo>
                <a:lnTo>
                  <a:pt x="3364" y="1375"/>
                </a:lnTo>
                <a:lnTo>
                  <a:pt x="3414" y="1447"/>
                </a:lnTo>
                <a:lnTo>
                  <a:pt x="3472" y="1512"/>
                </a:lnTo>
                <a:lnTo>
                  <a:pt x="3538" y="1571"/>
                </a:lnTo>
                <a:lnTo>
                  <a:pt x="3608" y="1622"/>
                </a:lnTo>
                <a:lnTo>
                  <a:pt x="3685" y="1663"/>
                </a:lnTo>
                <a:lnTo>
                  <a:pt x="3767" y="1698"/>
                </a:lnTo>
                <a:lnTo>
                  <a:pt x="3852" y="1725"/>
                </a:lnTo>
                <a:lnTo>
                  <a:pt x="3941" y="1740"/>
                </a:lnTo>
                <a:lnTo>
                  <a:pt x="4034" y="1745"/>
                </a:lnTo>
                <a:lnTo>
                  <a:pt x="4126" y="1740"/>
                </a:lnTo>
                <a:lnTo>
                  <a:pt x="4217" y="1725"/>
                </a:lnTo>
                <a:lnTo>
                  <a:pt x="4302" y="1698"/>
                </a:lnTo>
                <a:lnTo>
                  <a:pt x="4383" y="1663"/>
                </a:lnTo>
                <a:lnTo>
                  <a:pt x="4459" y="1622"/>
                </a:lnTo>
                <a:lnTo>
                  <a:pt x="4531" y="1571"/>
                </a:lnTo>
                <a:lnTo>
                  <a:pt x="4595" y="1512"/>
                </a:lnTo>
                <a:lnTo>
                  <a:pt x="4653" y="1447"/>
                </a:lnTo>
                <a:lnTo>
                  <a:pt x="4705" y="1375"/>
                </a:lnTo>
                <a:lnTo>
                  <a:pt x="4747" y="1299"/>
                </a:lnTo>
                <a:lnTo>
                  <a:pt x="4782" y="1218"/>
                </a:lnTo>
                <a:lnTo>
                  <a:pt x="4806" y="1133"/>
                </a:lnTo>
                <a:lnTo>
                  <a:pt x="4822" y="1042"/>
                </a:lnTo>
                <a:lnTo>
                  <a:pt x="4829" y="950"/>
                </a:lnTo>
                <a:lnTo>
                  <a:pt x="4822" y="857"/>
                </a:lnTo>
                <a:lnTo>
                  <a:pt x="4806" y="768"/>
                </a:lnTo>
                <a:lnTo>
                  <a:pt x="4782" y="682"/>
                </a:lnTo>
                <a:lnTo>
                  <a:pt x="4747" y="600"/>
                </a:lnTo>
                <a:lnTo>
                  <a:pt x="4705" y="524"/>
                </a:lnTo>
                <a:lnTo>
                  <a:pt x="4653" y="454"/>
                </a:lnTo>
                <a:lnTo>
                  <a:pt x="4595" y="389"/>
                </a:lnTo>
                <a:lnTo>
                  <a:pt x="4531" y="330"/>
                </a:lnTo>
                <a:lnTo>
                  <a:pt x="4459" y="279"/>
                </a:lnTo>
                <a:lnTo>
                  <a:pt x="4383" y="236"/>
                </a:lnTo>
                <a:lnTo>
                  <a:pt x="4302" y="202"/>
                </a:lnTo>
                <a:lnTo>
                  <a:pt x="4217" y="176"/>
                </a:lnTo>
                <a:lnTo>
                  <a:pt x="4126" y="161"/>
                </a:lnTo>
                <a:lnTo>
                  <a:pt x="4034" y="155"/>
                </a:lnTo>
                <a:close/>
                <a:moveTo>
                  <a:pt x="4034" y="0"/>
                </a:moveTo>
                <a:lnTo>
                  <a:pt x="4131" y="5"/>
                </a:lnTo>
                <a:lnTo>
                  <a:pt x="4226" y="19"/>
                </a:lnTo>
                <a:lnTo>
                  <a:pt x="4316" y="44"/>
                </a:lnTo>
                <a:lnTo>
                  <a:pt x="4403" y="75"/>
                </a:lnTo>
                <a:lnTo>
                  <a:pt x="4487" y="115"/>
                </a:lnTo>
                <a:lnTo>
                  <a:pt x="4564" y="162"/>
                </a:lnTo>
                <a:lnTo>
                  <a:pt x="4637" y="216"/>
                </a:lnTo>
                <a:lnTo>
                  <a:pt x="4705" y="279"/>
                </a:lnTo>
                <a:lnTo>
                  <a:pt x="4766" y="346"/>
                </a:lnTo>
                <a:lnTo>
                  <a:pt x="4822" y="419"/>
                </a:lnTo>
                <a:lnTo>
                  <a:pt x="4869" y="497"/>
                </a:lnTo>
                <a:lnTo>
                  <a:pt x="4909" y="581"/>
                </a:lnTo>
                <a:lnTo>
                  <a:pt x="4941" y="669"/>
                </a:lnTo>
                <a:lnTo>
                  <a:pt x="4965" y="759"/>
                </a:lnTo>
                <a:lnTo>
                  <a:pt x="4979" y="854"/>
                </a:lnTo>
                <a:lnTo>
                  <a:pt x="4984" y="950"/>
                </a:lnTo>
                <a:lnTo>
                  <a:pt x="4979" y="1047"/>
                </a:lnTo>
                <a:lnTo>
                  <a:pt x="4965" y="1142"/>
                </a:lnTo>
                <a:lnTo>
                  <a:pt x="4941" y="1232"/>
                </a:lnTo>
                <a:lnTo>
                  <a:pt x="4909" y="1320"/>
                </a:lnTo>
                <a:lnTo>
                  <a:pt x="4869" y="1403"/>
                </a:lnTo>
                <a:lnTo>
                  <a:pt x="4822" y="1482"/>
                </a:lnTo>
                <a:lnTo>
                  <a:pt x="4766" y="1553"/>
                </a:lnTo>
                <a:lnTo>
                  <a:pt x="4705" y="1622"/>
                </a:lnTo>
                <a:lnTo>
                  <a:pt x="4637" y="1683"/>
                </a:lnTo>
                <a:lnTo>
                  <a:pt x="4564" y="1738"/>
                </a:lnTo>
                <a:lnTo>
                  <a:pt x="4487" y="1786"/>
                </a:lnTo>
                <a:lnTo>
                  <a:pt x="4403" y="1826"/>
                </a:lnTo>
                <a:lnTo>
                  <a:pt x="4316" y="1857"/>
                </a:lnTo>
                <a:lnTo>
                  <a:pt x="4226" y="1882"/>
                </a:lnTo>
                <a:lnTo>
                  <a:pt x="4131" y="1896"/>
                </a:lnTo>
                <a:lnTo>
                  <a:pt x="4034" y="1901"/>
                </a:lnTo>
                <a:lnTo>
                  <a:pt x="3934" y="1896"/>
                </a:lnTo>
                <a:lnTo>
                  <a:pt x="3838" y="1880"/>
                </a:lnTo>
                <a:lnTo>
                  <a:pt x="3744" y="1855"/>
                </a:lnTo>
                <a:lnTo>
                  <a:pt x="3655" y="1821"/>
                </a:lnTo>
                <a:lnTo>
                  <a:pt x="3570" y="1779"/>
                </a:lnTo>
                <a:lnTo>
                  <a:pt x="3491" y="1728"/>
                </a:lnTo>
                <a:lnTo>
                  <a:pt x="3416" y="1670"/>
                </a:lnTo>
                <a:lnTo>
                  <a:pt x="3348" y="1606"/>
                </a:lnTo>
                <a:lnTo>
                  <a:pt x="3287" y="1536"/>
                </a:lnTo>
                <a:lnTo>
                  <a:pt x="3233" y="1459"/>
                </a:lnTo>
                <a:lnTo>
                  <a:pt x="3186" y="1377"/>
                </a:lnTo>
                <a:lnTo>
                  <a:pt x="3147" y="1290"/>
                </a:lnTo>
                <a:lnTo>
                  <a:pt x="3118" y="1197"/>
                </a:lnTo>
                <a:lnTo>
                  <a:pt x="3099" y="1103"/>
                </a:lnTo>
                <a:lnTo>
                  <a:pt x="3086" y="1005"/>
                </a:lnTo>
                <a:lnTo>
                  <a:pt x="3081" y="1002"/>
                </a:lnTo>
                <a:lnTo>
                  <a:pt x="3076" y="998"/>
                </a:lnTo>
                <a:lnTo>
                  <a:pt x="3071" y="995"/>
                </a:lnTo>
                <a:lnTo>
                  <a:pt x="2980" y="911"/>
                </a:lnTo>
                <a:lnTo>
                  <a:pt x="2886" y="834"/>
                </a:lnTo>
                <a:lnTo>
                  <a:pt x="2786" y="766"/>
                </a:lnTo>
                <a:lnTo>
                  <a:pt x="2682" y="705"/>
                </a:lnTo>
                <a:lnTo>
                  <a:pt x="2573" y="651"/>
                </a:lnTo>
                <a:lnTo>
                  <a:pt x="2462" y="606"/>
                </a:lnTo>
                <a:lnTo>
                  <a:pt x="2348" y="567"/>
                </a:lnTo>
                <a:lnTo>
                  <a:pt x="2232" y="538"/>
                </a:lnTo>
                <a:lnTo>
                  <a:pt x="2113" y="517"/>
                </a:lnTo>
                <a:lnTo>
                  <a:pt x="1991" y="504"/>
                </a:lnTo>
                <a:lnTo>
                  <a:pt x="1867" y="499"/>
                </a:lnTo>
                <a:lnTo>
                  <a:pt x="1734" y="504"/>
                </a:lnTo>
                <a:lnTo>
                  <a:pt x="1603" y="520"/>
                </a:lnTo>
                <a:lnTo>
                  <a:pt x="1476" y="545"/>
                </a:lnTo>
                <a:lnTo>
                  <a:pt x="1352" y="579"/>
                </a:lnTo>
                <a:lnTo>
                  <a:pt x="1232" y="623"/>
                </a:lnTo>
                <a:lnTo>
                  <a:pt x="1115" y="674"/>
                </a:lnTo>
                <a:lnTo>
                  <a:pt x="1005" y="733"/>
                </a:lnTo>
                <a:lnTo>
                  <a:pt x="899" y="801"/>
                </a:lnTo>
                <a:lnTo>
                  <a:pt x="798" y="876"/>
                </a:lnTo>
                <a:lnTo>
                  <a:pt x="703" y="958"/>
                </a:lnTo>
                <a:lnTo>
                  <a:pt x="614" y="1047"/>
                </a:lnTo>
                <a:lnTo>
                  <a:pt x="532" y="1142"/>
                </a:lnTo>
                <a:lnTo>
                  <a:pt x="457" y="1243"/>
                </a:lnTo>
                <a:lnTo>
                  <a:pt x="389" y="1349"/>
                </a:lnTo>
                <a:lnTo>
                  <a:pt x="330" y="1459"/>
                </a:lnTo>
                <a:lnTo>
                  <a:pt x="279" y="1576"/>
                </a:lnTo>
                <a:lnTo>
                  <a:pt x="236" y="1697"/>
                </a:lnTo>
                <a:lnTo>
                  <a:pt x="201" y="1821"/>
                </a:lnTo>
                <a:lnTo>
                  <a:pt x="176" y="1948"/>
                </a:lnTo>
                <a:lnTo>
                  <a:pt x="161" y="2079"/>
                </a:lnTo>
                <a:lnTo>
                  <a:pt x="156" y="2211"/>
                </a:lnTo>
                <a:lnTo>
                  <a:pt x="161" y="2342"/>
                </a:lnTo>
                <a:lnTo>
                  <a:pt x="175" y="2468"/>
                </a:lnTo>
                <a:lnTo>
                  <a:pt x="199" y="2594"/>
                </a:lnTo>
                <a:lnTo>
                  <a:pt x="231" y="2714"/>
                </a:lnTo>
                <a:lnTo>
                  <a:pt x="271" y="2831"/>
                </a:lnTo>
                <a:lnTo>
                  <a:pt x="320" y="2945"/>
                </a:lnTo>
                <a:lnTo>
                  <a:pt x="377" y="3055"/>
                </a:lnTo>
                <a:lnTo>
                  <a:pt x="440" y="3159"/>
                </a:lnTo>
                <a:lnTo>
                  <a:pt x="511" y="3259"/>
                </a:lnTo>
                <a:lnTo>
                  <a:pt x="590" y="3353"/>
                </a:lnTo>
                <a:lnTo>
                  <a:pt x="674" y="3440"/>
                </a:lnTo>
                <a:lnTo>
                  <a:pt x="764" y="3522"/>
                </a:lnTo>
                <a:lnTo>
                  <a:pt x="860" y="3597"/>
                </a:lnTo>
                <a:lnTo>
                  <a:pt x="961" y="3667"/>
                </a:lnTo>
                <a:lnTo>
                  <a:pt x="1070" y="3728"/>
                </a:lnTo>
                <a:lnTo>
                  <a:pt x="1181" y="3782"/>
                </a:lnTo>
                <a:lnTo>
                  <a:pt x="1298" y="3828"/>
                </a:lnTo>
                <a:lnTo>
                  <a:pt x="1419" y="3866"/>
                </a:lnTo>
                <a:lnTo>
                  <a:pt x="1542" y="3894"/>
                </a:lnTo>
                <a:lnTo>
                  <a:pt x="1670" y="3913"/>
                </a:lnTo>
                <a:lnTo>
                  <a:pt x="1740" y="3920"/>
                </a:lnTo>
                <a:lnTo>
                  <a:pt x="1745" y="3920"/>
                </a:lnTo>
                <a:lnTo>
                  <a:pt x="1748" y="3922"/>
                </a:lnTo>
                <a:lnTo>
                  <a:pt x="1799" y="3878"/>
                </a:lnTo>
                <a:lnTo>
                  <a:pt x="1855" y="3837"/>
                </a:lnTo>
                <a:lnTo>
                  <a:pt x="1914" y="3796"/>
                </a:lnTo>
                <a:lnTo>
                  <a:pt x="1980" y="3760"/>
                </a:lnTo>
                <a:lnTo>
                  <a:pt x="2001" y="3753"/>
                </a:lnTo>
                <a:lnTo>
                  <a:pt x="2024" y="3753"/>
                </a:lnTo>
                <a:lnTo>
                  <a:pt x="2045" y="3758"/>
                </a:lnTo>
                <a:lnTo>
                  <a:pt x="2064" y="3768"/>
                </a:lnTo>
                <a:lnTo>
                  <a:pt x="2080" y="3786"/>
                </a:lnTo>
                <a:lnTo>
                  <a:pt x="2134" y="3856"/>
                </a:lnTo>
                <a:lnTo>
                  <a:pt x="2193" y="3920"/>
                </a:lnTo>
                <a:lnTo>
                  <a:pt x="2258" y="3978"/>
                </a:lnTo>
                <a:lnTo>
                  <a:pt x="2327" y="4029"/>
                </a:lnTo>
                <a:lnTo>
                  <a:pt x="2402" y="4074"/>
                </a:lnTo>
                <a:lnTo>
                  <a:pt x="2481" y="4111"/>
                </a:lnTo>
                <a:lnTo>
                  <a:pt x="2563" y="4138"/>
                </a:lnTo>
                <a:lnTo>
                  <a:pt x="2647" y="4159"/>
                </a:lnTo>
                <a:lnTo>
                  <a:pt x="2734" y="4173"/>
                </a:lnTo>
                <a:lnTo>
                  <a:pt x="2821" y="4177"/>
                </a:lnTo>
                <a:lnTo>
                  <a:pt x="2910" y="4173"/>
                </a:lnTo>
                <a:lnTo>
                  <a:pt x="2996" y="4159"/>
                </a:lnTo>
                <a:lnTo>
                  <a:pt x="3081" y="4138"/>
                </a:lnTo>
                <a:lnTo>
                  <a:pt x="3161" y="4111"/>
                </a:lnTo>
                <a:lnTo>
                  <a:pt x="3240" y="4074"/>
                </a:lnTo>
                <a:lnTo>
                  <a:pt x="3315" y="4029"/>
                </a:lnTo>
                <a:lnTo>
                  <a:pt x="3385" y="3978"/>
                </a:lnTo>
                <a:lnTo>
                  <a:pt x="3449" y="3920"/>
                </a:lnTo>
                <a:lnTo>
                  <a:pt x="3510" y="3856"/>
                </a:lnTo>
                <a:lnTo>
                  <a:pt x="3563" y="3786"/>
                </a:lnTo>
                <a:lnTo>
                  <a:pt x="3578" y="3768"/>
                </a:lnTo>
                <a:lnTo>
                  <a:pt x="3597" y="3758"/>
                </a:lnTo>
                <a:lnTo>
                  <a:pt x="3618" y="3753"/>
                </a:lnTo>
                <a:lnTo>
                  <a:pt x="3641" y="3753"/>
                </a:lnTo>
                <a:lnTo>
                  <a:pt x="3662" y="3760"/>
                </a:lnTo>
                <a:lnTo>
                  <a:pt x="3662" y="3760"/>
                </a:lnTo>
                <a:lnTo>
                  <a:pt x="3742" y="3805"/>
                </a:lnTo>
                <a:lnTo>
                  <a:pt x="3816" y="3856"/>
                </a:lnTo>
                <a:lnTo>
                  <a:pt x="3880" y="3908"/>
                </a:lnTo>
                <a:lnTo>
                  <a:pt x="3938" y="3966"/>
                </a:lnTo>
                <a:lnTo>
                  <a:pt x="3988" y="4025"/>
                </a:lnTo>
                <a:lnTo>
                  <a:pt x="4034" y="4090"/>
                </a:lnTo>
                <a:lnTo>
                  <a:pt x="4072" y="4156"/>
                </a:lnTo>
                <a:lnTo>
                  <a:pt x="4105" y="4226"/>
                </a:lnTo>
                <a:lnTo>
                  <a:pt x="4131" y="4299"/>
                </a:lnTo>
                <a:lnTo>
                  <a:pt x="4154" y="4374"/>
                </a:lnTo>
                <a:lnTo>
                  <a:pt x="4173" y="4451"/>
                </a:lnTo>
                <a:lnTo>
                  <a:pt x="4189" y="4531"/>
                </a:lnTo>
                <a:lnTo>
                  <a:pt x="4199" y="4613"/>
                </a:lnTo>
                <a:lnTo>
                  <a:pt x="4208" y="4695"/>
                </a:lnTo>
                <a:lnTo>
                  <a:pt x="4213" y="4781"/>
                </a:lnTo>
                <a:lnTo>
                  <a:pt x="4217" y="4868"/>
                </a:lnTo>
                <a:lnTo>
                  <a:pt x="4219" y="4955"/>
                </a:lnTo>
                <a:lnTo>
                  <a:pt x="4219" y="5044"/>
                </a:lnTo>
                <a:lnTo>
                  <a:pt x="4219" y="5133"/>
                </a:lnTo>
                <a:lnTo>
                  <a:pt x="4219" y="5224"/>
                </a:lnTo>
                <a:lnTo>
                  <a:pt x="4217" y="5418"/>
                </a:lnTo>
                <a:lnTo>
                  <a:pt x="4213" y="5442"/>
                </a:lnTo>
                <a:lnTo>
                  <a:pt x="4201" y="5465"/>
                </a:lnTo>
                <a:lnTo>
                  <a:pt x="4182" y="5482"/>
                </a:lnTo>
                <a:lnTo>
                  <a:pt x="4175" y="5486"/>
                </a:lnTo>
                <a:lnTo>
                  <a:pt x="4163" y="5495"/>
                </a:lnTo>
                <a:lnTo>
                  <a:pt x="4142" y="5505"/>
                </a:lnTo>
                <a:lnTo>
                  <a:pt x="4116" y="5519"/>
                </a:lnTo>
                <a:lnTo>
                  <a:pt x="4081" y="5535"/>
                </a:lnTo>
                <a:lnTo>
                  <a:pt x="4039" y="5554"/>
                </a:lnTo>
                <a:lnTo>
                  <a:pt x="3990" y="5573"/>
                </a:lnTo>
                <a:lnTo>
                  <a:pt x="3934" y="5594"/>
                </a:lnTo>
                <a:lnTo>
                  <a:pt x="3871" y="5615"/>
                </a:lnTo>
                <a:lnTo>
                  <a:pt x="3800" y="5636"/>
                </a:lnTo>
                <a:lnTo>
                  <a:pt x="3723" y="5657"/>
                </a:lnTo>
                <a:lnTo>
                  <a:pt x="3636" y="5678"/>
                </a:lnTo>
                <a:lnTo>
                  <a:pt x="3543" y="5697"/>
                </a:lnTo>
                <a:lnTo>
                  <a:pt x="3440" y="5715"/>
                </a:lnTo>
                <a:lnTo>
                  <a:pt x="3332" y="5730"/>
                </a:lnTo>
                <a:lnTo>
                  <a:pt x="3215" y="5743"/>
                </a:lnTo>
                <a:lnTo>
                  <a:pt x="3090" y="5751"/>
                </a:lnTo>
                <a:lnTo>
                  <a:pt x="2955" y="5758"/>
                </a:lnTo>
                <a:lnTo>
                  <a:pt x="2814" y="5760"/>
                </a:lnTo>
                <a:lnTo>
                  <a:pt x="2673" y="5758"/>
                </a:lnTo>
                <a:lnTo>
                  <a:pt x="2540" y="5751"/>
                </a:lnTo>
                <a:lnTo>
                  <a:pt x="2415" y="5743"/>
                </a:lnTo>
                <a:lnTo>
                  <a:pt x="2298" y="5729"/>
                </a:lnTo>
                <a:lnTo>
                  <a:pt x="2190" y="5715"/>
                </a:lnTo>
                <a:lnTo>
                  <a:pt x="2088" y="5697"/>
                </a:lnTo>
                <a:lnTo>
                  <a:pt x="1996" y="5678"/>
                </a:lnTo>
                <a:lnTo>
                  <a:pt x="1912" y="5657"/>
                </a:lnTo>
                <a:lnTo>
                  <a:pt x="1834" y="5636"/>
                </a:lnTo>
                <a:lnTo>
                  <a:pt x="1764" y="5615"/>
                </a:lnTo>
                <a:lnTo>
                  <a:pt x="1701" y="5592"/>
                </a:lnTo>
                <a:lnTo>
                  <a:pt x="1647" y="5573"/>
                </a:lnTo>
                <a:lnTo>
                  <a:pt x="1600" y="5552"/>
                </a:lnTo>
                <a:lnTo>
                  <a:pt x="1558" y="5535"/>
                </a:lnTo>
                <a:lnTo>
                  <a:pt x="1525" y="5519"/>
                </a:lnTo>
                <a:lnTo>
                  <a:pt x="1499" y="5505"/>
                </a:lnTo>
                <a:lnTo>
                  <a:pt x="1480" y="5493"/>
                </a:lnTo>
                <a:lnTo>
                  <a:pt x="1467" y="5486"/>
                </a:lnTo>
                <a:lnTo>
                  <a:pt x="1460" y="5482"/>
                </a:lnTo>
                <a:lnTo>
                  <a:pt x="1441" y="5465"/>
                </a:lnTo>
                <a:lnTo>
                  <a:pt x="1431" y="5442"/>
                </a:lnTo>
                <a:lnTo>
                  <a:pt x="1426" y="5418"/>
                </a:lnTo>
                <a:lnTo>
                  <a:pt x="1426" y="5224"/>
                </a:lnTo>
                <a:lnTo>
                  <a:pt x="1424" y="5116"/>
                </a:lnTo>
                <a:lnTo>
                  <a:pt x="1424" y="5009"/>
                </a:lnTo>
                <a:lnTo>
                  <a:pt x="1426" y="4903"/>
                </a:lnTo>
                <a:lnTo>
                  <a:pt x="1429" y="4798"/>
                </a:lnTo>
                <a:lnTo>
                  <a:pt x="1436" y="4697"/>
                </a:lnTo>
                <a:lnTo>
                  <a:pt x="1446" y="4596"/>
                </a:lnTo>
                <a:lnTo>
                  <a:pt x="1460" y="4500"/>
                </a:lnTo>
                <a:lnTo>
                  <a:pt x="1481" y="4406"/>
                </a:lnTo>
                <a:lnTo>
                  <a:pt x="1508" y="4313"/>
                </a:lnTo>
                <a:lnTo>
                  <a:pt x="1539" y="4226"/>
                </a:lnTo>
                <a:lnTo>
                  <a:pt x="1579" y="4144"/>
                </a:lnTo>
                <a:lnTo>
                  <a:pt x="1628" y="4063"/>
                </a:lnTo>
                <a:lnTo>
                  <a:pt x="1490" y="4041"/>
                </a:lnTo>
                <a:lnTo>
                  <a:pt x="1356" y="4008"/>
                </a:lnTo>
                <a:lnTo>
                  <a:pt x="1227" y="3966"/>
                </a:lnTo>
                <a:lnTo>
                  <a:pt x="1101" y="3915"/>
                </a:lnTo>
                <a:lnTo>
                  <a:pt x="981" y="3856"/>
                </a:lnTo>
                <a:lnTo>
                  <a:pt x="866" y="3789"/>
                </a:lnTo>
                <a:lnTo>
                  <a:pt x="757" y="3714"/>
                </a:lnTo>
                <a:lnTo>
                  <a:pt x="653" y="3631"/>
                </a:lnTo>
                <a:lnTo>
                  <a:pt x="557" y="3542"/>
                </a:lnTo>
                <a:lnTo>
                  <a:pt x="466" y="3446"/>
                </a:lnTo>
                <a:lnTo>
                  <a:pt x="382" y="3344"/>
                </a:lnTo>
                <a:lnTo>
                  <a:pt x="306" y="3236"/>
                </a:lnTo>
                <a:lnTo>
                  <a:pt x="238" y="3123"/>
                </a:lnTo>
                <a:lnTo>
                  <a:pt x="176" y="3004"/>
                </a:lnTo>
                <a:lnTo>
                  <a:pt x="124" y="2882"/>
                </a:lnTo>
                <a:lnTo>
                  <a:pt x="81" y="2754"/>
                </a:lnTo>
                <a:lnTo>
                  <a:pt x="46" y="2623"/>
                </a:lnTo>
                <a:lnTo>
                  <a:pt x="21" y="2489"/>
                </a:lnTo>
                <a:lnTo>
                  <a:pt x="5" y="2353"/>
                </a:lnTo>
                <a:lnTo>
                  <a:pt x="0" y="2211"/>
                </a:lnTo>
                <a:lnTo>
                  <a:pt x="5" y="2074"/>
                </a:lnTo>
                <a:lnTo>
                  <a:pt x="21" y="1936"/>
                </a:lnTo>
                <a:lnTo>
                  <a:pt x="46" y="1803"/>
                </a:lnTo>
                <a:lnTo>
                  <a:pt x="81" y="1674"/>
                </a:lnTo>
                <a:lnTo>
                  <a:pt x="122" y="1546"/>
                </a:lnTo>
                <a:lnTo>
                  <a:pt x="175" y="1426"/>
                </a:lnTo>
                <a:lnTo>
                  <a:pt x="234" y="1307"/>
                </a:lnTo>
                <a:lnTo>
                  <a:pt x="302" y="1196"/>
                </a:lnTo>
                <a:lnTo>
                  <a:pt x="377" y="1089"/>
                </a:lnTo>
                <a:lnTo>
                  <a:pt x="459" y="988"/>
                </a:lnTo>
                <a:lnTo>
                  <a:pt x="548" y="892"/>
                </a:lnTo>
                <a:lnTo>
                  <a:pt x="644" y="803"/>
                </a:lnTo>
                <a:lnTo>
                  <a:pt x="745" y="721"/>
                </a:lnTo>
                <a:lnTo>
                  <a:pt x="852" y="646"/>
                </a:lnTo>
                <a:lnTo>
                  <a:pt x="963" y="578"/>
                </a:lnTo>
                <a:lnTo>
                  <a:pt x="1082" y="518"/>
                </a:lnTo>
                <a:lnTo>
                  <a:pt x="1202" y="466"/>
                </a:lnTo>
                <a:lnTo>
                  <a:pt x="1330" y="424"/>
                </a:lnTo>
                <a:lnTo>
                  <a:pt x="1459" y="389"/>
                </a:lnTo>
                <a:lnTo>
                  <a:pt x="1591" y="365"/>
                </a:lnTo>
                <a:lnTo>
                  <a:pt x="1729" y="349"/>
                </a:lnTo>
                <a:lnTo>
                  <a:pt x="1867" y="344"/>
                </a:lnTo>
                <a:lnTo>
                  <a:pt x="2003" y="349"/>
                </a:lnTo>
                <a:lnTo>
                  <a:pt x="2137" y="363"/>
                </a:lnTo>
                <a:lnTo>
                  <a:pt x="2270" y="387"/>
                </a:lnTo>
                <a:lnTo>
                  <a:pt x="2399" y="421"/>
                </a:lnTo>
                <a:lnTo>
                  <a:pt x="2526" y="463"/>
                </a:lnTo>
                <a:lnTo>
                  <a:pt x="2648" y="515"/>
                </a:lnTo>
                <a:lnTo>
                  <a:pt x="2767" y="574"/>
                </a:lnTo>
                <a:lnTo>
                  <a:pt x="2882" y="644"/>
                </a:lnTo>
                <a:lnTo>
                  <a:pt x="2992" y="721"/>
                </a:lnTo>
                <a:lnTo>
                  <a:pt x="3097" y="806"/>
                </a:lnTo>
                <a:lnTo>
                  <a:pt x="3116" y="710"/>
                </a:lnTo>
                <a:lnTo>
                  <a:pt x="3146" y="618"/>
                </a:lnTo>
                <a:lnTo>
                  <a:pt x="3184" y="531"/>
                </a:lnTo>
                <a:lnTo>
                  <a:pt x="3229" y="447"/>
                </a:lnTo>
                <a:lnTo>
                  <a:pt x="3283" y="370"/>
                </a:lnTo>
                <a:lnTo>
                  <a:pt x="3345" y="297"/>
                </a:lnTo>
                <a:lnTo>
                  <a:pt x="3413" y="232"/>
                </a:lnTo>
                <a:lnTo>
                  <a:pt x="3488" y="175"/>
                </a:lnTo>
                <a:lnTo>
                  <a:pt x="3568" y="122"/>
                </a:lnTo>
                <a:lnTo>
                  <a:pt x="3653" y="80"/>
                </a:lnTo>
                <a:lnTo>
                  <a:pt x="3742" y="45"/>
                </a:lnTo>
                <a:lnTo>
                  <a:pt x="3836" y="21"/>
                </a:lnTo>
                <a:lnTo>
                  <a:pt x="3934" y="5"/>
                </a:lnTo>
                <a:lnTo>
                  <a:pt x="403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en-US" sz="900">
              <a:solidFill>
                <a:srgbClr val="000000"/>
              </a:solidFill>
              <a:latin typeface="Calibri Light"/>
            </a:endParaRPr>
          </a:p>
        </p:txBody>
      </p:sp>
      <p:sp>
        <p:nvSpPr>
          <p:cNvPr id="9" name="TextBox 8">
            <a:extLst>
              <a:ext uri="{FF2B5EF4-FFF2-40B4-BE49-F238E27FC236}">
                <a16:creationId xmlns:a16="http://schemas.microsoft.com/office/drawing/2014/main" id="{21329A34-9CFA-482D-B4C8-153595B5AEC3}"/>
              </a:ext>
            </a:extLst>
          </p:cNvPr>
          <p:cNvSpPr txBox="1"/>
          <p:nvPr/>
        </p:nvSpPr>
        <p:spPr>
          <a:xfrm>
            <a:off x="1" y="348635"/>
            <a:ext cx="9144000" cy="523220"/>
          </a:xfrm>
          <a:prstGeom prst="rect">
            <a:avLst/>
          </a:prstGeom>
          <a:noFill/>
        </p:spPr>
        <p:txBody>
          <a:bodyPr wrap="square" rtlCol="0">
            <a:spAutoFit/>
          </a:bodyPr>
          <a:lstStyle/>
          <a:p>
            <a:pPr algn="ctr" defTabSz="914400">
              <a:defRPr/>
            </a:pPr>
            <a:r>
              <a:rPr lang="en-US" sz="2800" dirty="0">
                <a:solidFill>
                  <a:srgbClr val="FFFFFF"/>
                </a:solidFill>
                <a:latin typeface="Calibri Light"/>
              </a:rPr>
              <a:t>Data Alone Doesn’t Drive Your Organization….Decisions Do</a:t>
            </a:r>
          </a:p>
        </p:txBody>
      </p:sp>
      <p:sp>
        <p:nvSpPr>
          <p:cNvPr id="12" name="Freeform 9">
            <a:extLst>
              <a:ext uri="{FF2B5EF4-FFF2-40B4-BE49-F238E27FC236}">
                <a16:creationId xmlns:a16="http://schemas.microsoft.com/office/drawing/2014/main" id="{B7AD5EFC-3066-4D2D-8C41-6130A4ADE65E}"/>
              </a:ext>
            </a:extLst>
          </p:cNvPr>
          <p:cNvSpPr>
            <a:spLocks noChangeAspect="1" noEditPoints="1"/>
          </p:cNvSpPr>
          <p:nvPr/>
        </p:nvSpPr>
        <p:spPr bwMode="auto">
          <a:xfrm>
            <a:off x="2923031" y="1916593"/>
            <a:ext cx="789893" cy="690858"/>
          </a:xfrm>
          <a:custGeom>
            <a:avLst/>
            <a:gdLst>
              <a:gd name="T0" fmla="*/ 3221 w 4800"/>
              <a:gd name="T1" fmla="*/ 2938 h 4192"/>
              <a:gd name="T2" fmla="*/ 1970 w 4800"/>
              <a:gd name="T3" fmla="*/ 3507 h 4192"/>
              <a:gd name="T4" fmla="*/ 2056 w 4800"/>
              <a:gd name="T5" fmla="*/ 3741 h 4192"/>
              <a:gd name="T6" fmla="*/ 2853 w 4800"/>
              <a:gd name="T7" fmla="*/ 1386 h 4192"/>
              <a:gd name="T8" fmla="*/ 3277 w 4800"/>
              <a:gd name="T9" fmla="*/ 891 h 4192"/>
              <a:gd name="T10" fmla="*/ 1735 w 4800"/>
              <a:gd name="T11" fmla="*/ 1152 h 4192"/>
              <a:gd name="T12" fmla="*/ 1785 w 4800"/>
              <a:gd name="T13" fmla="*/ 590 h 4192"/>
              <a:gd name="T14" fmla="*/ 1817 w 4800"/>
              <a:gd name="T15" fmla="*/ 1033 h 4192"/>
              <a:gd name="T16" fmla="*/ 1692 w 4800"/>
              <a:gd name="T17" fmla="*/ 1333 h 4192"/>
              <a:gd name="T18" fmla="*/ 2688 w 4800"/>
              <a:gd name="T19" fmla="*/ 670 h 4192"/>
              <a:gd name="T20" fmla="*/ 2929 w 4800"/>
              <a:gd name="T21" fmla="*/ 458 h 4192"/>
              <a:gd name="T22" fmla="*/ 3741 w 4800"/>
              <a:gd name="T23" fmla="*/ 3166 h 4192"/>
              <a:gd name="T24" fmla="*/ 2435 w 4800"/>
              <a:gd name="T25" fmla="*/ 4132 h 4192"/>
              <a:gd name="T26" fmla="*/ 917 w 4800"/>
              <a:gd name="T27" fmla="*/ 2686 h 4192"/>
              <a:gd name="T28" fmla="*/ 1756 w 4800"/>
              <a:gd name="T29" fmla="*/ 3554 h 4192"/>
              <a:gd name="T30" fmla="*/ 2496 w 4800"/>
              <a:gd name="T31" fmla="*/ 4025 h 4192"/>
              <a:gd name="T32" fmla="*/ 3626 w 4800"/>
              <a:gd name="T33" fmla="*/ 3115 h 4192"/>
              <a:gd name="T34" fmla="*/ 3668 w 4800"/>
              <a:gd name="T35" fmla="*/ 2876 h 4192"/>
              <a:gd name="T36" fmla="*/ 1123 w 4800"/>
              <a:gd name="T37" fmla="*/ 1065 h 4192"/>
              <a:gd name="T38" fmla="*/ 4077 w 4800"/>
              <a:gd name="T39" fmla="*/ 1602 h 4192"/>
              <a:gd name="T40" fmla="*/ 2979 w 4800"/>
              <a:gd name="T41" fmla="*/ 210 h 4192"/>
              <a:gd name="T42" fmla="*/ 1853 w 4800"/>
              <a:gd name="T43" fmla="*/ 175 h 4192"/>
              <a:gd name="T44" fmla="*/ 738 w 4800"/>
              <a:gd name="T45" fmla="*/ 1618 h 4192"/>
              <a:gd name="T46" fmla="*/ 2156 w 4800"/>
              <a:gd name="T47" fmla="*/ 2512 h 4192"/>
              <a:gd name="T48" fmla="*/ 149 w 4800"/>
              <a:gd name="T49" fmla="*/ 2130 h 4192"/>
              <a:gd name="T50" fmla="*/ 201 w 4800"/>
              <a:gd name="T51" fmla="*/ 2078 h 4192"/>
              <a:gd name="T52" fmla="*/ 149 w 4800"/>
              <a:gd name="T53" fmla="*/ 1929 h 4192"/>
              <a:gd name="T54" fmla="*/ 1581 w 4800"/>
              <a:gd name="T55" fmla="*/ 2123 h 4192"/>
              <a:gd name="T56" fmla="*/ 431 w 4800"/>
              <a:gd name="T57" fmla="*/ 2758 h 4192"/>
              <a:gd name="T58" fmla="*/ 1535 w 4800"/>
              <a:gd name="T59" fmla="*/ 2504 h 4192"/>
              <a:gd name="T60" fmla="*/ 282 w 4800"/>
              <a:gd name="T61" fmla="*/ 2809 h 4192"/>
              <a:gd name="T62" fmla="*/ 4289 w 4800"/>
              <a:gd name="T63" fmla="*/ 1278 h 4192"/>
              <a:gd name="T64" fmla="*/ 4289 w 4800"/>
              <a:gd name="T65" fmla="*/ 1286 h 4192"/>
              <a:gd name="T66" fmla="*/ 3262 w 4800"/>
              <a:gd name="T67" fmla="*/ 1739 h 4192"/>
              <a:gd name="T68" fmla="*/ 4490 w 4800"/>
              <a:gd name="T69" fmla="*/ 1278 h 4192"/>
              <a:gd name="T70" fmla="*/ 4368 w 4800"/>
              <a:gd name="T71" fmla="*/ 2837 h 4192"/>
              <a:gd name="T72" fmla="*/ 4368 w 4800"/>
              <a:gd name="T73" fmla="*/ 2837 h 4192"/>
              <a:gd name="T74" fmla="*/ 3145 w 4800"/>
              <a:gd name="T75" fmla="*/ 2476 h 4192"/>
              <a:gd name="T76" fmla="*/ 4309 w 4800"/>
              <a:gd name="T77" fmla="*/ 2979 h 4192"/>
              <a:gd name="T78" fmla="*/ 4658 w 4800"/>
              <a:gd name="T79" fmla="*/ 2211 h 4192"/>
              <a:gd name="T80" fmla="*/ 4709 w 4800"/>
              <a:gd name="T81" fmla="*/ 2159 h 4192"/>
              <a:gd name="T82" fmla="*/ 3105 w 4800"/>
              <a:gd name="T83" fmla="*/ 2273 h 4192"/>
              <a:gd name="T84" fmla="*/ 4658 w 4800"/>
              <a:gd name="T85" fmla="*/ 2010 h 4192"/>
              <a:gd name="T86" fmla="*/ 360 w 4800"/>
              <a:gd name="T87" fmla="*/ 1864 h 4192"/>
              <a:gd name="T88" fmla="*/ 1474 w 4800"/>
              <a:gd name="T89" fmla="*/ 1857 h 4192"/>
              <a:gd name="T90" fmla="*/ 218 w 4800"/>
              <a:gd name="T91" fmla="*/ 1805 h 4192"/>
              <a:gd name="T92" fmla="*/ 2181 w 4800"/>
              <a:gd name="T93" fmla="*/ 1191 h 4192"/>
              <a:gd name="T94" fmla="*/ 2450 w 4800"/>
              <a:gd name="T95" fmla="*/ 1153 h 4192"/>
              <a:gd name="T96" fmla="*/ 2368 w 4800"/>
              <a:gd name="T97" fmla="*/ 1250 h 4192"/>
              <a:gd name="T98" fmla="*/ 2565 w 4800"/>
              <a:gd name="T99" fmla="*/ 1269 h 4192"/>
              <a:gd name="T100" fmla="*/ 1396 w 4800"/>
              <a:gd name="T101" fmla="*/ 3043 h 4192"/>
              <a:gd name="T102" fmla="*/ 1715 w 4800"/>
              <a:gd name="T103" fmla="*/ 2998 h 4192"/>
              <a:gd name="T104" fmla="*/ 1589 w 4800"/>
              <a:gd name="T105" fmla="*/ 3095 h 4192"/>
              <a:gd name="T106" fmla="*/ 1734 w 4800"/>
              <a:gd name="T107" fmla="*/ 2979 h 4192"/>
              <a:gd name="T108" fmla="*/ 2832 w 4800"/>
              <a:gd name="T109" fmla="*/ 1791 h 4192"/>
              <a:gd name="T110" fmla="*/ 2946 w 4800"/>
              <a:gd name="T111" fmla="*/ 1791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0" h="4192">
                <a:moveTo>
                  <a:pt x="2924" y="3359"/>
                </a:moveTo>
                <a:lnTo>
                  <a:pt x="2924" y="3359"/>
                </a:lnTo>
                <a:cubicBezTo>
                  <a:pt x="2929" y="3393"/>
                  <a:pt x="2905" y="3425"/>
                  <a:pt x="2871" y="3430"/>
                </a:cubicBezTo>
                <a:cubicBezTo>
                  <a:pt x="2868" y="3430"/>
                  <a:pt x="2865" y="3430"/>
                  <a:pt x="2862" y="3430"/>
                </a:cubicBezTo>
                <a:cubicBezTo>
                  <a:pt x="2831" y="3430"/>
                  <a:pt x="2804" y="3407"/>
                  <a:pt x="2800" y="3376"/>
                </a:cubicBezTo>
                <a:cubicBezTo>
                  <a:pt x="2775" y="3195"/>
                  <a:pt x="2839" y="3028"/>
                  <a:pt x="2967" y="2941"/>
                </a:cubicBezTo>
                <a:cubicBezTo>
                  <a:pt x="3021" y="2905"/>
                  <a:pt x="3084" y="2884"/>
                  <a:pt x="3155" y="2879"/>
                </a:cubicBezTo>
                <a:cubicBezTo>
                  <a:pt x="3188" y="2877"/>
                  <a:pt x="3219" y="2903"/>
                  <a:pt x="3221" y="2938"/>
                </a:cubicBezTo>
                <a:cubicBezTo>
                  <a:pt x="3223" y="2972"/>
                  <a:pt x="3197" y="3002"/>
                  <a:pt x="3163" y="3004"/>
                </a:cubicBezTo>
                <a:cubicBezTo>
                  <a:pt x="3115" y="3007"/>
                  <a:pt x="3073" y="3021"/>
                  <a:pt x="3037" y="3045"/>
                </a:cubicBezTo>
                <a:cubicBezTo>
                  <a:pt x="2949" y="3105"/>
                  <a:pt x="2906" y="3225"/>
                  <a:pt x="2924" y="3359"/>
                </a:cubicBezTo>
                <a:lnTo>
                  <a:pt x="2924" y="3359"/>
                </a:lnTo>
                <a:close/>
                <a:moveTo>
                  <a:pt x="2090" y="3684"/>
                </a:moveTo>
                <a:lnTo>
                  <a:pt x="2090" y="3684"/>
                </a:lnTo>
                <a:cubicBezTo>
                  <a:pt x="2112" y="3612"/>
                  <a:pt x="2071" y="3535"/>
                  <a:pt x="1998" y="3512"/>
                </a:cubicBezTo>
                <a:cubicBezTo>
                  <a:pt x="1989" y="3510"/>
                  <a:pt x="1979" y="3508"/>
                  <a:pt x="1970" y="3507"/>
                </a:cubicBezTo>
                <a:cubicBezTo>
                  <a:pt x="1935" y="3504"/>
                  <a:pt x="1910" y="3474"/>
                  <a:pt x="1913" y="3439"/>
                </a:cubicBezTo>
                <a:cubicBezTo>
                  <a:pt x="1916" y="3405"/>
                  <a:pt x="1946" y="3380"/>
                  <a:pt x="1981" y="3382"/>
                </a:cubicBezTo>
                <a:cubicBezTo>
                  <a:pt x="1999" y="3384"/>
                  <a:pt x="2017" y="3388"/>
                  <a:pt x="2034" y="3393"/>
                </a:cubicBezTo>
                <a:cubicBezTo>
                  <a:pt x="2173" y="3435"/>
                  <a:pt x="2252" y="3582"/>
                  <a:pt x="2210" y="3721"/>
                </a:cubicBezTo>
                <a:cubicBezTo>
                  <a:pt x="2197" y="3761"/>
                  <a:pt x="2175" y="3799"/>
                  <a:pt x="2145" y="3829"/>
                </a:cubicBezTo>
                <a:cubicBezTo>
                  <a:pt x="2133" y="3841"/>
                  <a:pt x="2117" y="3847"/>
                  <a:pt x="2101" y="3847"/>
                </a:cubicBezTo>
                <a:cubicBezTo>
                  <a:pt x="2085" y="3847"/>
                  <a:pt x="2069" y="3841"/>
                  <a:pt x="2057" y="3829"/>
                </a:cubicBezTo>
                <a:cubicBezTo>
                  <a:pt x="2032" y="3805"/>
                  <a:pt x="2032" y="3766"/>
                  <a:pt x="2056" y="3741"/>
                </a:cubicBezTo>
                <a:cubicBezTo>
                  <a:pt x="2072" y="3725"/>
                  <a:pt x="2083" y="3706"/>
                  <a:pt x="2090" y="3684"/>
                </a:cubicBezTo>
                <a:lnTo>
                  <a:pt x="2090" y="3684"/>
                </a:lnTo>
                <a:close/>
                <a:moveTo>
                  <a:pt x="3049" y="1449"/>
                </a:moveTo>
                <a:lnTo>
                  <a:pt x="3049" y="1449"/>
                </a:lnTo>
                <a:cubicBezTo>
                  <a:pt x="2995" y="1485"/>
                  <a:pt x="2932" y="1506"/>
                  <a:pt x="2861" y="1511"/>
                </a:cubicBezTo>
                <a:cubicBezTo>
                  <a:pt x="2860" y="1511"/>
                  <a:pt x="2859" y="1511"/>
                  <a:pt x="2857" y="1511"/>
                </a:cubicBezTo>
                <a:cubicBezTo>
                  <a:pt x="2825" y="1511"/>
                  <a:pt x="2797" y="1485"/>
                  <a:pt x="2795" y="1452"/>
                </a:cubicBezTo>
                <a:cubicBezTo>
                  <a:pt x="2793" y="1418"/>
                  <a:pt x="2819" y="1388"/>
                  <a:pt x="2853" y="1386"/>
                </a:cubicBezTo>
                <a:cubicBezTo>
                  <a:pt x="2901" y="1383"/>
                  <a:pt x="2943" y="1369"/>
                  <a:pt x="2979" y="1345"/>
                </a:cubicBezTo>
                <a:cubicBezTo>
                  <a:pt x="3062" y="1289"/>
                  <a:pt x="3105" y="1178"/>
                  <a:pt x="3094" y="1052"/>
                </a:cubicBezTo>
                <a:cubicBezTo>
                  <a:pt x="3061" y="1042"/>
                  <a:pt x="3030" y="1026"/>
                  <a:pt x="3002" y="1003"/>
                </a:cubicBezTo>
                <a:cubicBezTo>
                  <a:pt x="2988" y="991"/>
                  <a:pt x="2976" y="978"/>
                  <a:pt x="2964" y="964"/>
                </a:cubicBezTo>
                <a:cubicBezTo>
                  <a:pt x="2943" y="936"/>
                  <a:pt x="2948" y="897"/>
                  <a:pt x="2975" y="876"/>
                </a:cubicBezTo>
                <a:cubicBezTo>
                  <a:pt x="3002" y="855"/>
                  <a:pt x="3042" y="859"/>
                  <a:pt x="3063" y="887"/>
                </a:cubicBezTo>
                <a:cubicBezTo>
                  <a:pt x="3069" y="894"/>
                  <a:pt x="3076" y="901"/>
                  <a:pt x="3083" y="908"/>
                </a:cubicBezTo>
                <a:cubicBezTo>
                  <a:pt x="3141" y="956"/>
                  <a:pt x="3228" y="949"/>
                  <a:pt x="3277" y="891"/>
                </a:cubicBezTo>
                <a:cubicBezTo>
                  <a:pt x="3292" y="874"/>
                  <a:pt x="3302" y="854"/>
                  <a:pt x="3307" y="832"/>
                </a:cubicBezTo>
                <a:cubicBezTo>
                  <a:pt x="3314" y="799"/>
                  <a:pt x="3347" y="777"/>
                  <a:pt x="3381" y="785"/>
                </a:cubicBezTo>
                <a:cubicBezTo>
                  <a:pt x="3415" y="792"/>
                  <a:pt x="3436" y="826"/>
                  <a:pt x="3429" y="859"/>
                </a:cubicBezTo>
                <a:cubicBezTo>
                  <a:pt x="3419" y="901"/>
                  <a:pt x="3400" y="939"/>
                  <a:pt x="3373" y="972"/>
                </a:cubicBezTo>
                <a:cubicBezTo>
                  <a:pt x="3332" y="1020"/>
                  <a:pt x="3277" y="1049"/>
                  <a:pt x="3220" y="1060"/>
                </a:cubicBezTo>
                <a:cubicBezTo>
                  <a:pt x="3229" y="1223"/>
                  <a:pt x="3166" y="1369"/>
                  <a:pt x="3049" y="1449"/>
                </a:cubicBezTo>
                <a:lnTo>
                  <a:pt x="3049" y="1449"/>
                </a:lnTo>
                <a:close/>
                <a:moveTo>
                  <a:pt x="1735" y="1152"/>
                </a:moveTo>
                <a:lnTo>
                  <a:pt x="1735" y="1152"/>
                </a:lnTo>
                <a:cubicBezTo>
                  <a:pt x="1718" y="1126"/>
                  <a:pt x="1703" y="1096"/>
                  <a:pt x="1695" y="1062"/>
                </a:cubicBezTo>
                <a:cubicBezTo>
                  <a:pt x="1673" y="969"/>
                  <a:pt x="1694" y="859"/>
                  <a:pt x="1751" y="766"/>
                </a:cubicBezTo>
                <a:cubicBezTo>
                  <a:pt x="1706" y="728"/>
                  <a:pt x="1673" y="675"/>
                  <a:pt x="1662" y="613"/>
                </a:cubicBezTo>
                <a:cubicBezTo>
                  <a:pt x="1654" y="571"/>
                  <a:pt x="1657" y="527"/>
                  <a:pt x="1669" y="487"/>
                </a:cubicBezTo>
                <a:cubicBezTo>
                  <a:pt x="1679" y="454"/>
                  <a:pt x="1714" y="436"/>
                  <a:pt x="1747" y="446"/>
                </a:cubicBezTo>
                <a:cubicBezTo>
                  <a:pt x="1780" y="456"/>
                  <a:pt x="1799" y="491"/>
                  <a:pt x="1789" y="524"/>
                </a:cubicBezTo>
                <a:cubicBezTo>
                  <a:pt x="1782" y="546"/>
                  <a:pt x="1781" y="568"/>
                  <a:pt x="1785" y="590"/>
                </a:cubicBezTo>
                <a:cubicBezTo>
                  <a:pt x="1798" y="665"/>
                  <a:pt x="1870" y="715"/>
                  <a:pt x="1945" y="701"/>
                </a:cubicBezTo>
                <a:cubicBezTo>
                  <a:pt x="1955" y="699"/>
                  <a:pt x="1964" y="696"/>
                  <a:pt x="1973" y="693"/>
                </a:cubicBezTo>
                <a:cubicBezTo>
                  <a:pt x="2005" y="680"/>
                  <a:pt x="2041" y="695"/>
                  <a:pt x="2054" y="727"/>
                </a:cubicBezTo>
                <a:cubicBezTo>
                  <a:pt x="2067" y="759"/>
                  <a:pt x="2052" y="796"/>
                  <a:pt x="2020" y="809"/>
                </a:cubicBezTo>
                <a:cubicBezTo>
                  <a:pt x="2003" y="815"/>
                  <a:pt x="1986" y="821"/>
                  <a:pt x="1968" y="824"/>
                </a:cubicBezTo>
                <a:cubicBezTo>
                  <a:pt x="1952" y="827"/>
                  <a:pt x="1936" y="828"/>
                  <a:pt x="1920" y="828"/>
                </a:cubicBezTo>
                <a:cubicBezTo>
                  <a:pt x="1901" y="828"/>
                  <a:pt x="1882" y="825"/>
                  <a:pt x="1864" y="821"/>
                </a:cubicBezTo>
                <a:cubicBezTo>
                  <a:pt x="1820" y="888"/>
                  <a:pt x="1802" y="969"/>
                  <a:pt x="1817" y="1033"/>
                </a:cubicBezTo>
                <a:cubicBezTo>
                  <a:pt x="1827" y="1079"/>
                  <a:pt x="1860" y="1118"/>
                  <a:pt x="1885" y="1134"/>
                </a:cubicBezTo>
                <a:cubicBezTo>
                  <a:pt x="1894" y="1140"/>
                  <a:pt x="1900" y="1148"/>
                  <a:pt x="1905" y="1157"/>
                </a:cubicBezTo>
                <a:cubicBezTo>
                  <a:pt x="1918" y="1162"/>
                  <a:pt x="1931" y="1168"/>
                  <a:pt x="1944" y="1175"/>
                </a:cubicBezTo>
                <a:cubicBezTo>
                  <a:pt x="1980" y="1196"/>
                  <a:pt x="2012" y="1226"/>
                  <a:pt x="2034" y="1262"/>
                </a:cubicBezTo>
                <a:cubicBezTo>
                  <a:pt x="2053" y="1291"/>
                  <a:pt x="2044" y="1330"/>
                  <a:pt x="2015" y="1348"/>
                </a:cubicBezTo>
                <a:cubicBezTo>
                  <a:pt x="1985" y="1367"/>
                  <a:pt x="1947" y="1358"/>
                  <a:pt x="1928" y="1329"/>
                </a:cubicBezTo>
                <a:cubicBezTo>
                  <a:pt x="1917" y="1310"/>
                  <a:pt x="1901" y="1294"/>
                  <a:pt x="1881" y="1283"/>
                </a:cubicBezTo>
                <a:cubicBezTo>
                  <a:pt x="1815" y="1245"/>
                  <a:pt x="1731" y="1267"/>
                  <a:pt x="1692" y="1333"/>
                </a:cubicBezTo>
                <a:cubicBezTo>
                  <a:pt x="1688" y="1342"/>
                  <a:pt x="1684" y="1350"/>
                  <a:pt x="1681" y="1359"/>
                </a:cubicBezTo>
                <a:cubicBezTo>
                  <a:pt x="1672" y="1386"/>
                  <a:pt x="1648" y="1402"/>
                  <a:pt x="1621" y="1402"/>
                </a:cubicBezTo>
                <a:cubicBezTo>
                  <a:pt x="1615" y="1402"/>
                  <a:pt x="1608" y="1401"/>
                  <a:pt x="1602" y="1399"/>
                </a:cubicBezTo>
                <a:cubicBezTo>
                  <a:pt x="1569" y="1389"/>
                  <a:pt x="1551" y="1353"/>
                  <a:pt x="1562" y="1320"/>
                </a:cubicBezTo>
                <a:cubicBezTo>
                  <a:pt x="1568" y="1303"/>
                  <a:pt x="1575" y="1287"/>
                  <a:pt x="1584" y="1271"/>
                </a:cubicBezTo>
                <a:cubicBezTo>
                  <a:pt x="1619" y="1211"/>
                  <a:pt x="1674" y="1171"/>
                  <a:pt x="1735" y="1152"/>
                </a:cubicBezTo>
                <a:lnTo>
                  <a:pt x="1735" y="1152"/>
                </a:lnTo>
                <a:close/>
                <a:moveTo>
                  <a:pt x="2688" y="670"/>
                </a:moveTo>
                <a:lnTo>
                  <a:pt x="2688" y="670"/>
                </a:lnTo>
                <a:cubicBezTo>
                  <a:pt x="2684" y="692"/>
                  <a:pt x="2684" y="715"/>
                  <a:pt x="2691" y="736"/>
                </a:cubicBezTo>
                <a:cubicBezTo>
                  <a:pt x="2700" y="769"/>
                  <a:pt x="2681" y="804"/>
                  <a:pt x="2647" y="813"/>
                </a:cubicBezTo>
                <a:cubicBezTo>
                  <a:pt x="2642" y="815"/>
                  <a:pt x="2636" y="816"/>
                  <a:pt x="2630" y="816"/>
                </a:cubicBezTo>
                <a:cubicBezTo>
                  <a:pt x="2603" y="816"/>
                  <a:pt x="2578" y="798"/>
                  <a:pt x="2570" y="770"/>
                </a:cubicBezTo>
                <a:cubicBezTo>
                  <a:pt x="2559" y="730"/>
                  <a:pt x="2557" y="686"/>
                  <a:pt x="2566" y="645"/>
                </a:cubicBezTo>
                <a:cubicBezTo>
                  <a:pt x="2596" y="503"/>
                  <a:pt x="2735" y="412"/>
                  <a:pt x="2877" y="441"/>
                </a:cubicBezTo>
                <a:cubicBezTo>
                  <a:pt x="2895" y="445"/>
                  <a:pt x="2912" y="450"/>
                  <a:pt x="2929" y="458"/>
                </a:cubicBezTo>
                <a:cubicBezTo>
                  <a:pt x="2961" y="472"/>
                  <a:pt x="2975" y="509"/>
                  <a:pt x="2961" y="540"/>
                </a:cubicBezTo>
                <a:cubicBezTo>
                  <a:pt x="2947" y="572"/>
                  <a:pt x="2910" y="586"/>
                  <a:pt x="2879" y="572"/>
                </a:cubicBezTo>
                <a:cubicBezTo>
                  <a:pt x="2870" y="568"/>
                  <a:pt x="2861" y="565"/>
                  <a:pt x="2851" y="564"/>
                </a:cubicBezTo>
                <a:cubicBezTo>
                  <a:pt x="2777" y="548"/>
                  <a:pt x="2704" y="596"/>
                  <a:pt x="2688" y="670"/>
                </a:cubicBezTo>
                <a:lnTo>
                  <a:pt x="2688" y="670"/>
                </a:lnTo>
                <a:close/>
                <a:moveTo>
                  <a:pt x="3867" y="2836"/>
                </a:moveTo>
                <a:lnTo>
                  <a:pt x="3867" y="2836"/>
                </a:lnTo>
                <a:cubicBezTo>
                  <a:pt x="3842" y="2954"/>
                  <a:pt x="3799" y="3065"/>
                  <a:pt x="3741" y="3166"/>
                </a:cubicBezTo>
                <a:cubicBezTo>
                  <a:pt x="3740" y="3171"/>
                  <a:pt x="3738" y="3175"/>
                  <a:pt x="3737" y="3180"/>
                </a:cubicBezTo>
                <a:cubicBezTo>
                  <a:pt x="3733" y="3188"/>
                  <a:pt x="3727" y="3194"/>
                  <a:pt x="3721" y="3200"/>
                </a:cubicBezTo>
                <a:cubicBezTo>
                  <a:pt x="3606" y="3387"/>
                  <a:pt x="3437" y="3539"/>
                  <a:pt x="3233" y="3634"/>
                </a:cubicBezTo>
                <a:cubicBezTo>
                  <a:pt x="3229" y="3747"/>
                  <a:pt x="3192" y="3856"/>
                  <a:pt x="3124" y="3949"/>
                </a:cubicBezTo>
                <a:cubicBezTo>
                  <a:pt x="3034" y="4072"/>
                  <a:pt x="2902" y="4153"/>
                  <a:pt x="2752" y="4176"/>
                </a:cubicBezTo>
                <a:cubicBezTo>
                  <a:pt x="2723" y="4181"/>
                  <a:pt x="2693" y="4183"/>
                  <a:pt x="2664" y="4183"/>
                </a:cubicBezTo>
                <a:cubicBezTo>
                  <a:pt x="2590" y="4183"/>
                  <a:pt x="2516" y="4168"/>
                  <a:pt x="2447" y="4140"/>
                </a:cubicBezTo>
                <a:cubicBezTo>
                  <a:pt x="2442" y="4138"/>
                  <a:pt x="2439" y="4135"/>
                  <a:pt x="2435" y="4132"/>
                </a:cubicBezTo>
                <a:cubicBezTo>
                  <a:pt x="2429" y="4139"/>
                  <a:pt x="2422" y="4145"/>
                  <a:pt x="2412" y="4148"/>
                </a:cubicBezTo>
                <a:cubicBezTo>
                  <a:pt x="2343" y="4177"/>
                  <a:pt x="2270" y="4192"/>
                  <a:pt x="2195" y="4192"/>
                </a:cubicBezTo>
                <a:cubicBezTo>
                  <a:pt x="2166" y="4192"/>
                  <a:pt x="2137" y="4189"/>
                  <a:pt x="2108" y="4185"/>
                </a:cubicBezTo>
                <a:cubicBezTo>
                  <a:pt x="1957" y="4161"/>
                  <a:pt x="1825" y="4081"/>
                  <a:pt x="1735" y="3958"/>
                </a:cubicBezTo>
                <a:cubicBezTo>
                  <a:pt x="1669" y="3867"/>
                  <a:pt x="1631" y="3760"/>
                  <a:pt x="1626" y="3649"/>
                </a:cubicBezTo>
                <a:cubicBezTo>
                  <a:pt x="1626" y="3649"/>
                  <a:pt x="1625" y="3649"/>
                  <a:pt x="1625" y="3649"/>
                </a:cubicBezTo>
                <a:lnTo>
                  <a:pt x="1399" y="3525"/>
                </a:lnTo>
                <a:cubicBezTo>
                  <a:pt x="1090" y="3364"/>
                  <a:pt x="901" y="3035"/>
                  <a:pt x="917" y="2686"/>
                </a:cubicBezTo>
                <a:cubicBezTo>
                  <a:pt x="918" y="2651"/>
                  <a:pt x="947" y="2625"/>
                  <a:pt x="982" y="2626"/>
                </a:cubicBezTo>
                <a:cubicBezTo>
                  <a:pt x="1016" y="2628"/>
                  <a:pt x="1043" y="2657"/>
                  <a:pt x="1042" y="2692"/>
                </a:cubicBezTo>
                <a:cubicBezTo>
                  <a:pt x="1028" y="2992"/>
                  <a:pt x="1191" y="3276"/>
                  <a:pt x="1458" y="3415"/>
                </a:cubicBezTo>
                <a:lnTo>
                  <a:pt x="1637" y="3513"/>
                </a:lnTo>
                <a:cubicBezTo>
                  <a:pt x="1650" y="3445"/>
                  <a:pt x="1675" y="3381"/>
                  <a:pt x="1711" y="3322"/>
                </a:cubicBezTo>
                <a:cubicBezTo>
                  <a:pt x="1729" y="3293"/>
                  <a:pt x="1768" y="3284"/>
                  <a:pt x="1797" y="3302"/>
                </a:cubicBezTo>
                <a:cubicBezTo>
                  <a:pt x="1826" y="3320"/>
                  <a:pt x="1835" y="3359"/>
                  <a:pt x="1817" y="3388"/>
                </a:cubicBezTo>
                <a:cubicBezTo>
                  <a:pt x="1786" y="3439"/>
                  <a:pt x="1765" y="3494"/>
                  <a:pt x="1756" y="3554"/>
                </a:cubicBezTo>
                <a:cubicBezTo>
                  <a:pt x="1738" y="3671"/>
                  <a:pt x="1766" y="3788"/>
                  <a:pt x="1836" y="3884"/>
                </a:cubicBezTo>
                <a:cubicBezTo>
                  <a:pt x="1906" y="3980"/>
                  <a:pt x="2010" y="4043"/>
                  <a:pt x="2127" y="4061"/>
                </a:cubicBezTo>
                <a:cubicBezTo>
                  <a:pt x="2208" y="4074"/>
                  <a:pt x="2290" y="4064"/>
                  <a:pt x="2365" y="4033"/>
                </a:cubicBezTo>
                <a:cubicBezTo>
                  <a:pt x="2367" y="4032"/>
                  <a:pt x="2369" y="4032"/>
                  <a:pt x="2371" y="4032"/>
                </a:cubicBezTo>
                <a:lnTo>
                  <a:pt x="2371" y="3014"/>
                </a:lnTo>
                <a:cubicBezTo>
                  <a:pt x="2371" y="2980"/>
                  <a:pt x="2399" y="2952"/>
                  <a:pt x="2434" y="2952"/>
                </a:cubicBezTo>
                <a:cubicBezTo>
                  <a:pt x="2468" y="2952"/>
                  <a:pt x="2496" y="2980"/>
                  <a:pt x="2496" y="3014"/>
                </a:cubicBezTo>
                <a:lnTo>
                  <a:pt x="2496" y="4025"/>
                </a:lnTo>
                <a:cubicBezTo>
                  <a:pt x="2571" y="4055"/>
                  <a:pt x="2652" y="4065"/>
                  <a:pt x="2733" y="4053"/>
                </a:cubicBezTo>
                <a:cubicBezTo>
                  <a:pt x="2850" y="4034"/>
                  <a:pt x="2953" y="3971"/>
                  <a:pt x="3023" y="3876"/>
                </a:cubicBezTo>
                <a:cubicBezTo>
                  <a:pt x="3093" y="3780"/>
                  <a:pt x="3122" y="3662"/>
                  <a:pt x="3103" y="3545"/>
                </a:cubicBezTo>
                <a:cubicBezTo>
                  <a:pt x="3094" y="3486"/>
                  <a:pt x="3074" y="3430"/>
                  <a:pt x="3042" y="3380"/>
                </a:cubicBezTo>
                <a:cubicBezTo>
                  <a:pt x="3024" y="3350"/>
                  <a:pt x="3033" y="3312"/>
                  <a:pt x="3063" y="3294"/>
                </a:cubicBezTo>
                <a:cubicBezTo>
                  <a:pt x="3092" y="3275"/>
                  <a:pt x="3130" y="3284"/>
                  <a:pt x="3149" y="3314"/>
                </a:cubicBezTo>
                <a:cubicBezTo>
                  <a:pt x="3184" y="3371"/>
                  <a:pt x="3208" y="3434"/>
                  <a:pt x="3222" y="3501"/>
                </a:cubicBezTo>
                <a:cubicBezTo>
                  <a:pt x="3391" y="3412"/>
                  <a:pt x="3531" y="3278"/>
                  <a:pt x="3626" y="3115"/>
                </a:cubicBezTo>
                <a:cubicBezTo>
                  <a:pt x="3631" y="3099"/>
                  <a:pt x="3634" y="3082"/>
                  <a:pt x="3633" y="3065"/>
                </a:cubicBezTo>
                <a:cubicBezTo>
                  <a:pt x="3631" y="3028"/>
                  <a:pt x="3614" y="2994"/>
                  <a:pt x="3586" y="2970"/>
                </a:cubicBezTo>
                <a:cubicBezTo>
                  <a:pt x="3558" y="2946"/>
                  <a:pt x="3522" y="2935"/>
                  <a:pt x="3486" y="2937"/>
                </a:cubicBezTo>
                <a:cubicBezTo>
                  <a:pt x="3476" y="2938"/>
                  <a:pt x="3467" y="2939"/>
                  <a:pt x="3458" y="2942"/>
                </a:cubicBezTo>
                <a:cubicBezTo>
                  <a:pt x="3425" y="2951"/>
                  <a:pt x="3390" y="2932"/>
                  <a:pt x="3380" y="2899"/>
                </a:cubicBezTo>
                <a:cubicBezTo>
                  <a:pt x="3371" y="2866"/>
                  <a:pt x="3390" y="2831"/>
                  <a:pt x="3423" y="2822"/>
                </a:cubicBezTo>
                <a:cubicBezTo>
                  <a:pt x="3441" y="2817"/>
                  <a:pt x="3459" y="2814"/>
                  <a:pt x="3477" y="2812"/>
                </a:cubicBezTo>
                <a:cubicBezTo>
                  <a:pt x="3547" y="2807"/>
                  <a:pt x="3615" y="2830"/>
                  <a:pt x="3668" y="2876"/>
                </a:cubicBezTo>
                <a:cubicBezTo>
                  <a:pt x="3685" y="2891"/>
                  <a:pt x="3700" y="2909"/>
                  <a:pt x="3712" y="2928"/>
                </a:cubicBezTo>
                <a:cubicBezTo>
                  <a:pt x="3725" y="2890"/>
                  <a:pt x="3736" y="2851"/>
                  <a:pt x="3744" y="2811"/>
                </a:cubicBezTo>
                <a:cubicBezTo>
                  <a:pt x="3751" y="2777"/>
                  <a:pt x="3784" y="2755"/>
                  <a:pt x="3818" y="2762"/>
                </a:cubicBezTo>
                <a:cubicBezTo>
                  <a:pt x="3852" y="2770"/>
                  <a:pt x="3874" y="2803"/>
                  <a:pt x="3867" y="2836"/>
                </a:cubicBezTo>
                <a:lnTo>
                  <a:pt x="3867" y="2836"/>
                </a:lnTo>
                <a:close/>
                <a:moveTo>
                  <a:pt x="684" y="1549"/>
                </a:moveTo>
                <a:lnTo>
                  <a:pt x="684" y="1549"/>
                </a:lnTo>
                <a:cubicBezTo>
                  <a:pt x="714" y="1311"/>
                  <a:pt x="890" y="1118"/>
                  <a:pt x="1123" y="1065"/>
                </a:cubicBezTo>
                <a:cubicBezTo>
                  <a:pt x="1053" y="598"/>
                  <a:pt x="1359" y="150"/>
                  <a:pt x="1827" y="52"/>
                </a:cubicBezTo>
                <a:cubicBezTo>
                  <a:pt x="2018" y="13"/>
                  <a:pt x="2255" y="0"/>
                  <a:pt x="2440" y="224"/>
                </a:cubicBezTo>
                <a:cubicBezTo>
                  <a:pt x="2579" y="99"/>
                  <a:pt x="2797" y="44"/>
                  <a:pt x="3005" y="87"/>
                </a:cubicBezTo>
                <a:cubicBezTo>
                  <a:pt x="3240" y="136"/>
                  <a:pt x="3442" y="274"/>
                  <a:pt x="3573" y="475"/>
                </a:cubicBezTo>
                <a:cubicBezTo>
                  <a:pt x="3695" y="662"/>
                  <a:pt x="3742" y="882"/>
                  <a:pt x="3709" y="1100"/>
                </a:cubicBezTo>
                <a:cubicBezTo>
                  <a:pt x="3921" y="1148"/>
                  <a:pt x="4088" y="1314"/>
                  <a:pt x="4138" y="1526"/>
                </a:cubicBezTo>
                <a:cubicBezTo>
                  <a:pt x="4146" y="1559"/>
                  <a:pt x="4125" y="1593"/>
                  <a:pt x="4091" y="1601"/>
                </a:cubicBezTo>
                <a:cubicBezTo>
                  <a:pt x="4086" y="1602"/>
                  <a:pt x="4081" y="1602"/>
                  <a:pt x="4077" y="1602"/>
                </a:cubicBezTo>
                <a:cubicBezTo>
                  <a:pt x="4048" y="1603"/>
                  <a:pt x="4023" y="1583"/>
                  <a:pt x="4016" y="1554"/>
                </a:cubicBezTo>
                <a:cubicBezTo>
                  <a:pt x="3977" y="1386"/>
                  <a:pt x="3843" y="1255"/>
                  <a:pt x="3674" y="1220"/>
                </a:cubicBezTo>
                <a:cubicBezTo>
                  <a:pt x="3615" y="1207"/>
                  <a:pt x="3556" y="1207"/>
                  <a:pt x="3498" y="1218"/>
                </a:cubicBezTo>
                <a:cubicBezTo>
                  <a:pt x="3463" y="1225"/>
                  <a:pt x="3431" y="1203"/>
                  <a:pt x="3424" y="1169"/>
                </a:cubicBezTo>
                <a:cubicBezTo>
                  <a:pt x="3417" y="1135"/>
                  <a:pt x="3440" y="1102"/>
                  <a:pt x="3473" y="1096"/>
                </a:cubicBezTo>
                <a:cubicBezTo>
                  <a:pt x="3510" y="1089"/>
                  <a:pt x="3548" y="1085"/>
                  <a:pt x="3585" y="1085"/>
                </a:cubicBezTo>
                <a:cubicBezTo>
                  <a:pt x="3614" y="896"/>
                  <a:pt x="3574" y="705"/>
                  <a:pt x="3469" y="544"/>
                </a:cubicBezTo>
                <a:cubicBezTo>
                  <a:pt x="3355" y="371"/>
                  <a:pt x="3181" y="252"/>
                  <a:pt x="2979" y="210"/>
                </a:cubicBezTo>
                <a:cubicBezTo>
                  <a:pt x="2797" y="171"/>
                  <a:pt x="2600" y="227"/>
                  <a:pt x="2495" y="345"/>
                </a:cubicBezTo>
                <a:cubicBezTo>
                  <a:pt x="2495" y="346"/>
                  <a:pt x="2496" y="348"/>
                  <a:pt x="2496" y="349"/>
                </a:cubicBezTo>
                <a:lnTo>
                  <a:pt x="2496" y="954"/>
                </a:lnTo>
                <a:cubicBezTo>
                  <a:pt x="2496" y="988"/>
                  <a:pt x="2468" y="1016"/>
                  <a:pt x="2434" y="1016"/>
                </a:cubicBezTo>
                <a:cubicBezTo>
                  <a:pt x="2399" y="1016"/>
                  <a:pt x="2371" y="988"/>
                  <a:pt x="2371" y="954"/>
                </a:cubicBezTo>
                <a:lnTo>
                  <a:pt x="2371" y="349"/>
                </a:lnTo>
                <a:cubicBezTo>
                  <a:pt x="2371" y="347"/>
                  <a:pt x="2372" y="345"/>
                  <a:pt x="2372" y="342"/>
                </a:cubicBezTo>
                <a:cubicBezTo>
                  <a:pt x="2226" y="130"/>
                  <a:pt x="2036" y="136"/>
                  <a:pt x="1853" y="175"/>
                </a:cubicBezTo>
                <a:cubicBezTo>
                  <a:pt x="1449" y="259"/>
                  <a:pt x="1185" y="647"/>
                  <a:pt x="1247" y="1050"/>
                </a:cubicBezTo>
                <a:cubicBezTo>
                  <a:pt x="1284" y="1050"/>
                  <a:pt x="1322" y="1054"/>
                  <a:pt x="1359" y="1061"/>
                </a:cubicBezTo>
                <a:cubicBezTo>
                  <a:pt x="1392" y="1067"/>
                  <a:pt x="1415" y="1100"/>
                  <a:pt x="1408" y="1134"/>
                </a:cubicBezTo>
                <a:cubicBezTo>
                  <a:pt x="1401" y="1168"/>
                  <a:pt x="1369" y="1190"/>
                  <a:pt x="1334" y="1183"/>
                </a:cubicBezTo>
                <a:cubicBezTo>
                  <a:pt x="1276" y="1172"/>
                  <a:pt x="1217" y="1172"/>
                  <a:pt x="1158" y="1185"/>
                </a:cubicBezTo>
                <a:cubicBezTo>
                  <a:pt x="972" y="1223"/>
                  <a:pt x="832" y="1376"/>
                  <a:pt x="808" y="1564"/>
                </a:cubicBezTo>
                <a:cubicBezTo>
                  <a:pt x="804" y="1596"/>
                  <a:pt x="777" y="1619"/>
                  <a:pt x="746" y="1619"/>
                </a:cubicBezTo>
                <a:cubicBezTo>
                  <a:pt x="743" y="1619"/>
                  <a:pt x="741" y="1619"/>
                  <a:pt x="738" y="1618"/>
                </a:cubicBezTo>
                <a:cubicBezTo>
                  <a:pt x="704" y="1614"/>
                  <a:pt x="680" y="1583"/>
                  <a:pt x="684" y="1549"/>
                </a:cubicBezTo>
                <a:lnTo>
                  <a:pt x="684" y="1549"/>
                </a:lnTo>
                <a:close/>
                <a:moveTo>
                  <a:pt x="2701" y="1921"/>
                </a:moveTo>
                <a:lnTo>
                  <a:pt x="2701" y="1921"/>
                </a:lnTo>
                <a:lnTo>
                  <a:pt x="2701" y="2512"/>
                </a:lnTo>
                <a:cubicBezTo>
                  <a:pt x="2701" y="2547"/>
                  <a:pt x="2673" y="2576"/>
                  <a:pt x="2638" y="2576"/>
                </a:cubicBezTo>
                <a:lnTo>
                  <a:pt x="2219" y="2576"/>
                </a:lnTo>
                <a:cubicBezTo>
                  <a:pt x="2184" y="2576"/>
                  <a:pt x="2156" y="2547"/>
                  <a:pt x="2156" y="2512"/>
                </a:cubicBezTo>
                <a:lnTo>
                  <a:pt x="2156" y="1921"/>
                </a:lnTo>
                <a:cubicBezTo>
                  <a:pt x="2156" y="1886"/>
                  <a:pt x="2184" y="1857"/>
                  <a:pt x="2219" y="1857"/>
                </a:cubicBezTo>
                <a:lnTo>
                  <a:pt x="2638" y="1857"/>
                </a:lnTo>
                <a:cubicBezTo>
                  <a:pt x="2673" y="1857"/>
                  <a:pt x="2701" y="1886"/>
                  <a:pt x="2701" y="1921"/>
                </a:cubicBezTo>
                <a:lnTo>
                  <a:pt x="2701" y="1921"/>
                </a:lnTo>
                <a:close/>
                <a:moveTo>
                  <a:pt x="201" y="2078"/>
                </a:moveTo>
                <a:lnTo>
                  <a:pt x="201" y="2078"/>
                </a:lnTo>
                <a:cubicBezTo>
                  <a:pt x="201" y="2107"/>
                  <a:pt x="177" y="2130"/>
                  <a:pt x="149" y="2130"/>
                </a:cubicBezTo>
                <a:lnTo>
                  <a:pt x="141" y="2130"/>
                </a:lnTo>
                <a:cubicBezTo>
                  <a:pt x="113" y="2130"/>
                  <a:pt x="90" y="2107"/>
                  <a:pt x="90" y="2078"/>
                </a:cubicBezTo>
                <a:lnTo>
                  <a:pt x="90" y="2070"/>
                </a:lnTo>
                <a:cubicBezTo>
                  <a:pt x="90" y="2042"/>
                  <a:pt x="113" y="2019"/>
                  <a:pt x="141" y="2019"/>
                </a:cubicBezTo>
                <a:lnTo>
                  <a:pt x="149" y="2019"/>
                </a:lnTo>
                <a:cubicBezTo>
                  <a:pt x="177" y="2019"/>
                  <a:pt x="201" y="2042"/>
                  <a:pt x="201" y="2070"/>
                </a:cubicBezTo>
                <a:lnTo>
                  <a:pt x="201" y="2078"/>
                </a:lnTo>
                <a:lnTo>
                  <a:pt x="201" y="2078"/>
                </a:lnTo>
                <a:close/>
                <a:moveTo>
                  <a:pt x="1581" y="2123"/>
                </a:moveTo>
                <a:lnTo>
                  <a:pt x="1581" y="2123"/>
                </a:lnTo>
                <a:cubicBezTo>
                  <a:pt x="1600" y="2164"/>
                  <a:pt x="1641" y="2192"/>
                  <a:pt x="1688" y="2192"/>
                </a:cubicBezTo>
                <a:cubicBezTo>
                  <a:pt x="1753" y="2192"/>
                  <a:pt x="1806" y="2139"/>
                  <a:pt x="1806" y="2074"/>
                </a:cubicBezTo>
                <a:cubicBezTo>
                  <a:pt x="1806" y="2009"/>
                  <a:pt x="1753" y="1957"/>
                  <a:pt x="1688" y="1957"/>
                </a:cubicBezTo>
                <a:cubicBezTo>
                  <a:pt x="1640" y="1957"/>
                  <a:pt x="1599" y="1985"/>
                  <a:pt x="1581" y="2027"/>
                </a:cubicBezTo>
                <a:lnTo>
                  <a:pt x="283" y="2027"/>
                </a:lnTo>
                <a:cubicBezTo>
                  <a:pt x="265" y="1970"/>
                  <a:pt x="212" y="1929"/>
                  <a:pt x="149" y="1929"/>
                </a:cubicBezTo>
                <a:lnTo>
                  <a:pt x="141" y="1929"/>
                </a:lnTo>
                <a:cubicBezTo>
                  <a:pt x="63" y="1929"/>
                  <a:pt x="0" y="1992"/>
                  <a:pt x="0" y="2070"/>
                </a:cubicBezTo>
                <a:lnTo>
                  <a:pt x="0" y="2078"/>
                </a:lnTo>
                <a:cubicBezTo>
                  <a:pt x="0" y="2157"/>
                  <a:pt x="63" y="2220"/>
                  <a:pt x="141" y="2220"/>
                </a:cubicBezTo>
                <a:lnTo>
                  <a:pt x="149" y="2220"/>
                </a:lnTo>
                <a:cubicBezTo>
                  <a:pt x="212" y="2220"/>
                  <a:pt x="264" y="2179"/>
                  <a:pt x="283" y="2123"/>
                </a:cubicBezTo>
                <a:lnTo>
                  <a:pt x="1581" y="2123"/>
                </a:lnTo>
                <a:lnTo>
                  <a:pt x="1581" y="2123"/>
                </a:lnTo>
                <a:close/>
                <a:moveTo>
                  <a:pt x="483" y="2817"/>
                </a:moveTo>
                <a:lnTo>
                  <a:pt x="483" y="2817"/>
                </a:lnTo>
                <a:cubicBezTo>
                  <a:pt x="483" y="2845"/>
                  <a:pt x="460" y="2868"/>
                  <a:pt x="431" y="2868"/>
                </a:cubicBezTo>
                <a:lnTo>
                  <a:pt x="423" y="2868"/>
                </a:lnTo>
                <a:cubicBezTo>
                  <a:pt x="395" y="2868"/>
                  <a:pt x="372" y="2845"/>
                  <a:pt x="372" y="2817"/>
                </a:cubicBezTo>
                <a:lnTo>
                  <a:pt x="372" y="2809"/>
                </a:lnTo>
                <a:cubicBezTo>
                  <a:pt x="372" y="2781"/>
                  <a:pt x="395" y="2758"/>
                  <a:pt x="423" y="2758"/>
                </a:cubicBezTo>
                <a:lnTo>
                  <a:pt x="431" y="2758"/>
                </a:lnTo>
                <a:cubicBezTo>
                  <a:pt x="460" y="2758"/>
                  <a:pt x="483" y="2781"/>
                  <a:pt x="483" y="2809"/>
                </a:cubicBezTo>
                <a:lnTo>
                  <a:pt x="483" y="2817"/>
                </a:lnTo>
                <a:lnTo>
                  <a:pt x="483" y="2817"/>
                </a:lnTo>
                <a:close/>
                <a:moveTo>
                  <a:pt x="476" y="2675"/>
                </a:moveTo>
                <a:lnTo>
                  <a:pt x="476" y="2675"/>
                </a:lnTo>
                <a:lnTo>
                  <a:pt x="476" y="2523"/>
                </a:lnTo>
                <a:cubicBezTo>
                  <a:pt x="476" y="2513"/>
                  <a:pt x="484" y="2504"/>
                  <a:pt x="495" y="2504"/>
                </a:cubicBezTo>
                <a:lnTo>
                  <a:pt x="1535" y="2504"/>
                </a:lnTo>
                <a:cubicBezTo>
                  <a:pt x="1554" y="2545"/>
                  <a:pt x="1595" y="2574"/>
                  <a:pt x="1643" y="2574"/>
                </a:cubicBezTo>
                <a:cubicBezTo>
                  <a:pt x="1708" y="2574"/>
                  <a:pt x="1760" y="2521"/>
                  <a:pt x="1760" y="2456"/>
                </a:cubicBezTo>
                <a:cubicBezTo>
                  <a:pt x="1760" y="2391"/>
                  <a:pt x="1708" y="2338"/>
                  <a:pt x="1643" y="2338"/>
                </a:cubicBezTo>
                <a:cubicBezTo>
                  <a:pt x="1595" y="2338"/>
                  <a:pt x="1554" y="2367"/>
                  <a:pt x="1535" y="2408"/>
                </a:cubicBezTo>
                <a:lnTo>
                  <a:pt x="495" y="2408"/>
                </a:lnTo>
                <a:cubicBezTo>
                  <a:pt x="431" y="2408"/>
                  <a:pt x="379" y="2460"/>
                  <a:pt x="379" y="2523"/>
                </a:cubicBezTo>
                <a:lnTo>
                  <a:pt x="379" y="2675"/>
                </a:lnTo>
                <a:cubicBezTo>
                  <a:pt x="323" y="2693"/>
                  <a:pt x="282" y="2746"/>
                  <a:pt x="282" y="2809"/>
                </a:cubicBezTo>
                <a:lnTo>
                  <a:pt x="282" y="2817"/>
                </a:lnTo>
                <a:cubicBezTo>
                  <a:pt x="282" y="2895"/>
                  <a:pt x="345" y="2959"/>
                  <a:pt x="423" y="2959"/>
                </a:cubicBezTo>
                <a:lnTo>
                  <a:pt x="431" y="2959"/>
                </a:lnTo>
                <a:cubicBezTo>
                  <a:pt x="509" y="2959"/>
                  <a:pt x="573" y="2895"/>
                  <a:pt x="573" y="2817"/>
                </a:cubicBezTo>
                <a:lnTo>
                  <a:pt x="573" y="2809"/>
                </a:lnTo>
                <a:cubicBezTo>
                  <a:pt x="573" y="2746"/>
                  <a:pt x="532" y="2693"/>
                  <a:pt x="476" y="2675"/>
                </a:cubicBezTo>
                <a:lnTo>
                  <a:pt x="476" y="2675"/>
                </a:lnTo>
                <a:close/>
                <a:moveTo>
                  <a:pt x="4289" y="1278"/>
                </a:moveTo>
                <a:lnTo>
                  <a:pt x="4289" y="1278"/>
                </a:lnTo>
                <a:cubicBezTo>
                  <a:pt x="4289" y="1250"/>
                  <a:pt x="4312" y="1227"/>
                  <a:pt x="4340" y="1227"/>
                </a:cubicBezTo>
                <a:lnTo>
                  <a:pt x="4348" y="1227"/>
                </a:lnTo>
                <a:cubicBezTo>
                  <a:pt x="4376" y="1227"/>
                  <a:pt x="4399" y="1250"/>
                  <a:pt x="4399" y="1278"/>
                </a:cubicBezTo>
                <a:lnTo>
                  <a:pt x="4399" y="1286"/>
                </a:lnTo>
                <a:cubicBezTo>
                  <a:pt x="4399" y="1314"/>
                  <a:pt x="4376" y="1337"/>
                  <a:pt x="4348" y="1337"/>
                </a:cubicBezTo>
                <a:lnTo>
                  <a:pt x="4340" y="1337"/>
                </a:lnTo>
                <a:cubicBezTo>
                  <a:pt x="4312" y="1337"/>
                  <a:pt x="4289" y="1314"/>
                  <a:pt x="4289" y="1286"/>
                </a:cubicBezTo>
                <a:lnTo>
                  <a:pt x="4289" y="1278"/>
                </a:lnTo>
                <a:lnTo>
                  <a:pt x="4289" y="1278"/>
                </a:lnTo>
                <a:close/>
                <a:moveTo>
                  <a:pt x="4295" y="1420"/>
                </a:moveTo>
                <a:lnTo>
                  <a:pt x="4295" y="1420"/>
                </a:lnTo>
                <a:lnTo>
                  <a:pt x="4295" y="1790"/>
                </a:lnTo>
                <a:cubicBezTo>
                  <a:pt x="4295" y="1800"/>
                  <a:pt x="4287" y="1809"/>
                  <a:pt x="4276" y="1809"/>
                </a:cubicBezTo>
                <a:lnTo>
                  <a:pt x="3370" y="1809"/>
                </a:lnTo>
                <a:cubicBezTo>
                  <a:pt x="3351" y="1768"/>
                  <a:pt x="3310" y="1739"/>
                  <a:pt x="3262" y="1739"/>
                </a:cubicBezTo>
                <a:cubicBezTo>
                  <a:pt x="3197" y="1739"/>
                  <a:pt x="3145" y="1792"/>
                  <a:pt x="3145" y="1857"/>
                </a:cubicBezTo>
                <a:cubicBezTo>
                  <a:pt x="3145" y="1922"/>
                  <a:pt x="3197" y="1975"/>
                  <a:pt x="3262" y="1975"/>
                </a:cubicBezTo>
                <a:cubicBezTo>
                  <a:pt x="3310" y="1975"/>
                  <a:pt x="3351" y="1946"/>
                  <a:pt x="3370" y="1905"/>
                </a:cubicBezTo>
                <a:lnTo>
                  <a:pt x="4276" y="1905"/>
                </a:lnTo>
                <a:cubicBezTo>
                  <a:pt x="4340" y="1905"/>
                  <a:pt x="4392" y="1854"/>
                  <a:pt x="4392" y="1790"/>
                </a:cubicBezTo>
                <a:lnTo>
                  <a:pt x="4392" y="1420"/>
                </a:lnTo>
                <a:cubicBezTo>
                  <a:pt x="4448" y="1402"/>
                  <a:pt x="4490" y="1349"/>
                  <a:pt x="4490" y="1286"/>
                </a:cubicBezTo>
                <a:lnTo>
                  <a:pt x="4490" y="1278"/>
                </a:lnTo>
                <a:cubicBezTo>
                  <a:pt x="4490" y="1200"/>
                  <a:pt x="4426" y="1136"/>
                  <a:pt x="4348" y="1136"/>
                </a:cubicBezTo>
                <a:lnTo>
                  <a:pt x="4340" y="1136"/>
                </a:lnTo>
                <a:cubicBezTo>
                  <a:pt x="4262" y="1136"/>
                  <a:pt x="4198" y="1200"/>
                  <a:pt x="4198" y="1278"/>
                </a:cubicBezTo>
                <a:lnTo>
                  <a:pt x="4198" y="1286"/>
                </a:lnTo>
                <a:cubicBezTo>
                  <a:pt x="4198" y="1349"/>
                  <a:pt x="4239" y="1402"/>
                  <a:pt x="4295" y="1420"/>
                </a:cubicBezTo>
                <a:lnTo>
                  <a:pt x="4295" y="1420"/>
                </a:lnTo>
                <a:close/>
                <a:moveTo>
                  <a:pt x="4368" y="2837"/>
                </a:moveTo>
                <a:lnTo>
                  <a:pt x="4368" y="2837"/>
                </a:lnTo>
                <a:cubicBezTo>
                  <a:pt x="4368" y="2865"/>
                  <a:pt x="4345" y="2888"/>
                  <a:pt x="4317" y="2888"/>
                </a:cubicBezTo>
                <a:lnTo>
                  <a:pt x="4309" y="2888"/>
                </a:lnTo>
                <a:cubicBezTo>
                  <a:pt x="4281" y="2888"/>
                  <a:pt x="4258" y="2865"/>
                  <a:pt x="4258" y="2837"/>
                </a:cubicBezTo>
                <a:lnTo>
                  <a:pt x="4258" y="2829"/>
                </a:lnTo>
                <a:cubicBezTo>
                  <a:pt x="4258" y="2801"/>
                  <a:pt x="4281" y="2778"/>
                  <a:pt x="4309" y="2778"/>
                </a:cubicBezTo>
                <a:lnTo>
                  <a:pt x="4317" y="2778"/>
                </a:lnTo>
                <a:cubicBezTo>
                  <a:pt x="4345" y="2778"/>
                  <a:pt x="4368" y="2801"/>
                  <a:pt x="4368" y="2829"/>
                </a:cubicBezTo>
                <a:lnTo>
                  <a:pt x="4368" y="2837"/>
                </a:lnTo>
                <a:lnTo>
                  <a:pt x="4368" y="2837"/>
                </a:lnTo>
                <a:close/>
                <a:moveTo>
                  <a:pt x="4361" y="2695"/>
                </a:moveTo>
                <a:lnTo>
                  <a:pt x="4361" y="2695"/>
                </a:lnTo>
                <a:lnTo>
                  <a:pt x="4361" y="2544"/>
                </a:lnTo>
                <a:cubicBezTo>
                  <a:pt x="4361" y="2480"/>
                  <a:pt x="4309" y="2428"/>
                  <a:pt x="4246" y="2428"/>
                </a:cubicBezTo>
                <a:lnTo>
                  <a:pt x="3370" y="2428"/>
                </a:lnTo>
                <a:cubicBezTo>
                  <a:pt x="3351" y="2387"/>
                  <a:pt x="3310" y="2358"/>
                  <a:pt x="3262" y="2358"/>
                </a:cubicBezTo>
                <a:cubicBezTo>
                  <a:pt x="3197" y="2358"/>
                  <a:pt x="3145" y="2411"/>
                  <a:pt x="3145" y="2476"/>
                </a:cubicBezTo>
                <a:cubicBezTo>
                  <a:pt x="3145" y="2541"/>
                  <a:pt x="3197" y="2594"/>
                  <a:pt x="3262" y="2594"/>
                </a:cubicBezTo>
                <a:cubicBezTo>
                  <a:pt x="3310" y="2594"/>
                  <a:pt x="3351" y="2566"/>
                  <a:pt x="3370" y="2525"/>
                </a:cubicBezTo>
                <a:lnTo>
                  <a:pt x="4246" y="2525"/>
                </a:lnTo>
                <a:cubicBezTo>
                  <a:pt x="4256" y="2525"/>
                  <a:pt x="4265" y="2533"/>
                  <a:pt x="4265" y="2544"/>
                </a:cubicBezTo>
                <a:lnTo>
                  <a:pt x="4265" y="2695"/>
                </a:lnTo>
                <a:cubicBezTo>
                  <a:pt x="4208" y="2714"/>
                  <a:pt x="4167" y="2766"/>
                  <a:pt x="4167" y="2829"/>
                </a:cubicBezTo>
                <a:lnTo>
                  <a:pt x="4167" y="2837"/>
                </a:lnTo>
                <a:cubicBezTo>
                  <a:pt x="4167" y="2915"/>
                  <a:pt x="4231" y="2979"/>
                  <a:pt x="4309" y="2979"/>
                </a:cubicBezTo>
                <a:lnTo>
                  <a:pt x="4317" y="2979"/>
                </a:lnTo>
                <a:cubicBezTo>
                  <a:pt x="4395" y="2979"/>
                  <a:pt x="4459" y="2915"/>
                  <a:pt x="4459" y="2837"/>
                </a:cubicBezTo>
                <a:lnTo>
                  <a:pt x="4459" y="2829"/>
                </a:lnTo>
                <a:cubicBezTo>
                  <a:pt x="4459" y="2766"/>
                  <a:pt x="4418" y="2714"/>
                  <a:pt x="4361" y="2695"/>
                </a:cubicBezTo>
                <a:lnTo>
                  <a:pt x="4361" y="2695"/>
                </a:lnTo>
                <a:close/>
                <a:moveTo>
                  <a:pt x="4709" y="2159"/>
                </a:moveTo>
                <a:lnTo>
                  <a:pt x="4709" y="2159"/>
                </a:lnTo>
                <a:cubicBezTo>
                  <a:pt x="4709" y="2188"/>
                  <a:pt x="4686" y="2211"/>
                  <a:pt x="4658" y="2211"/>
                </a:cubicBezTo>
                <a:lnTo>
                  <a:pt x="4650" y="2211"/>
                </a:lnTo>
                <a:cubicBezTo>
                  <a:pt x="4622" y="2211"/>
                  <a:pt x="4599" y="2188"/>
                  <a:pt x="4599" y="2159"/>
                </a:cubicBezTo>
                <a:lnTo>
                  <a:pt x="4599" y="2151"/>
                </a:lnTo>
                <a:cubicBezTo>
                  <a:pt x="4599" y="2123"/>
                  <a:pt x="4622" y="2100"/>
                  <a:pt x="4650" y="2100"/>
                </a:cubicBezTo>
                <a:lnTo>
                  <a:pt x="4658" y="2100"/>
                </a:lnTo>
                <a:cubicBezTo>
                  <a:pt x="4686" y="2100"/>
                  <a:pt x="4709" y="2123"/>
                  <a:pt x="4709" y="2151"/>
                </a:cubicBezTo>
                <a:lnTo>
                  <a:pt x="4709" y="2159"/>
                </a:lnTo>
                <a:lnTo>
                  <a:pt x="4709" y="2159"/>
                </a:lnTo>
                <a:close/>
                <a:moveTo>
                  <a:pt x="4658" y="2010"/>
                </a:moveTo>
                <a:lnTo>
                  <a:pt x="4658" y="2010"/>
                </a:lnTo>
                <a:lnTo>
                  <a:pt x="4650" y="2010"/>
                </a:lnTo>
                <a:cubicBezTo>
                  <a:pt x="4586" y="2010"/>
                  <a:pt x="4532" y="2053"/>
                  <a:pt x="4514" y="2111"/>
                </a:cubicBezTo>
                <a:lnTo>
                  <a:pt x="3214" y="2111"/>
                </a:lnTo>
                <a:cubicBezTo>
                  <a:pt x="3197" y="2068"/>
                  <a:pt x="3154" y="2037"/>
                  <a:pt x="3105" y="2037"/>
                </a:cubicBezTo>
                <a:cubicBezTo>
                  <a:pt x="3040" y="2037"/>
                  <a:pt x="2987" y="2090"/>
                  <a:pt x="2987" y="2155"/>
                </a:cubicBezTo>
                <a:cubicBezTo>
                  <a:pt x="2987" y="2220"/>
                  <a:pt x="3040" y="2273"/>
                  <a:pt x="3105" y="2273"/>
                </a:cubicBezTo>
                <a:cubicBezTo>
                  <a:pt x="3151" y="2273"/>
                  <a:pt x="3191" y="2246"/>
                  <a:pt x="3210" y="2208"/>
                </a:cubicBezTo>
                <a:lnTo>
                  <a:pt x="4517" y="2208"/>
                </a:lnTo>
                <a:cubicBezTo>
                  <a:pt x="4537" y="2262"/>
                  <a:pt x="4589" y="2301"/>
                  <a:pt x="4650" y="2301"/>
                </a:cubicBezTo>
                <a:lnTo>
                  <a:pt x="4658" y="2301"/>
                </a:lnTo>
                <a:cubicBezTo>
                  <a:pt x="4736" y="2301"/>
                  <a:pt x="4800" y="2238"/>
                  <a:pt x="4800" y="2159"/>
                </a:cubicBezTo>
                <a:lnTo>
                  <a:pt x="4800" y="2151"/>
                </a:lnTo>
                <a:cubicBezTo>
                  <a:pt x="4800" y="2073"/>
                  <a:pt x="4736" y="2010"/>
                  <a:pt x="4658" y="2010"/>
                </a:cubicBezTo>
                <a:lnTo>
                  <a:pt x="4658" y="2010"/>
                </a:lnTo>
                <a:close/>
                <a:moveTo>
                  <a:pt x="309" y="1805"/>
                </a:moveTo>
                <a:lnTo>
                  <a:pt x="309" y="1805"/>
                </a:lnTo>
                <a:cubicBezTo>
                  <a:pt x="309" y="1777"/>
                  <a:pt x="332" y="1754"/>
                  <a:pt x="360" y="1754"/>
                </a:cubicBezTo>
                <a:lnTo>
                  <a:pt x="368" y="1754"/>
                </a:lnTo>
                <a:cubicBezTo>
                  <a:pt x="396" y="1754"/>
                  <a:pt x="419" y="1777"/>
                  <a:pt x="419" y="1805"/>
                </a:cubicBezTo>
                <a:lnTo>
                  <a:pt x="419" y="1813"/>
                </a:lnTo>
                <a:cubicBezTo>
                  <a:pt x="419" y="1841"/>
                  <a:pt x="396" y="1864"/>
                  <a:pt x="368" y="1864"/>
                </a:cubicBezTo>
                <a:lnTo>
                  <a:pt x="360" y="1864"/>
                </a:lnTo>
                <a:cubicBezTo>
                  <a:pt x="332" y="1864"/>
                  <a:pt x="309" y="1841"/>
                  <a:pt x="309" y="1813"/>
                </a:cubicBezTo>
                <a:lnTo>
                  <a:pt x="309" y="1805"/>
                </a:lnTo>
                <a:lnTo>
                  <a:pt x="309" y="1805"/>
                </a:lnTo>
                <a:close/>
                <a:moveTo>
                  <a:pt x="360" y="1955"/>
                </a:moveTo>
                <a:lnTo>
                  <a:pt x="360" y="1955"/>
                </a:lnTo>
                <a:lnTo>
                  <a:pt x="368" y="1955"/>
                </a:lnTo>
                <a:cubicBezTo>
                  <a:pt x="431" y="1955"/>
                  <a:pt x="484" y="1914"/>
                  <a:pt x="502" y="1857"/>
                </a:cubicBezTo>
                <a:lnTo>
                  <a:pt x="1474" y="1857"/>
                </a:lnTo>
                <a:cubicBezTo>
                  <a:pt x="1492" y="1898"/>
                  <a:pt x="1533" y="1927"/>
                  <a:pt x="1581" y="1927"/>
                </a:cubicBezTo>
                <a:cubicBezTo>
                  <a:pt x="1646" y="1927"/>
                  <a:pt x="1699" y="1874"/>
                  <a:pt x="1699" y="1809"/>
                </a:cubicBezTo>
                <a:cubicBezTo>
                  <a:pt x="1699" y="1744"/>
                  <a:pt x="1646" y="1691"/>
                  <a:pt x="1581" y="1691"/>
                </a:cubicBezTo>
                <a:cubicBezTo>
                  <a:pt x="1533" y="1691"/>
                  <a:pt x="1492" y="1720"/>
                  <a:pt x="1473" y="1761"/>
                </a:cubicBezTo>
                <a:lnTo>
                  <a:pt x="502" y="1761"/>
                </a:lnTo>
                <a:cubicBezTo>
                  <a:pt x="484" y="1705"/>
                  <a:pt x="431" y="1663"/>
                  <a:pt x="368" y="1663"/>
                </a:cubicBezTo>
                <a:lnTo>
                  <a:pt x="360" y="1663"/>
                </a:lnTo>
                <a:cubicBezTo>
                  <a:pt x="282" y="1663"/>
                  <a:pt x="218" y="1727"/>
                  <a:pt x="218" y="1805"/>
                </a:cubicBezTo>
                <a:lnTo>
                  <a:pt x="218" y="1813"/>
                </a:lnTo>
                <a:cubicBezTo>
                  <a:pt x="218" y="1891"/>
                  <a:pt x="282" y="1955"/>
                  <a:pt x="360" y="1955"/>
                </a:cubicBezTo>
                <a:lnTo>
                  <a:pt x="360" y="1955"/>
                </a:lnTo>
                <a:close/>
                <a:moveTo>
                  <a:pt x="2291" y="1191"/>
                </a:moveTo>
                <a:lnTo>
                  <a:pt x="2291" y="1191"/>
                </a:lnTo>
                <a:cubicBezTo>
                  <a:pt x="2291" y="1219"/>
                  <a:pt x="2268" y="1242"/>
                  <a:pt x="2240" y="1242"/>
                </a:cubicBezTo>
                <a:lnTo>
                  <a:pt x="2232" y="1242"/>
                </a:lnTo>
                <a:cubicBezTo>
                  <a:pt x="2204" y="1242"/>
                  <a:pt x="2181" y="1219"/>
                  <a:pt x="2181" y="1191"/>
                </a:cubicBezTo>
                <a:lnTo>
                  <a:pt x="2181" y="1183"/>
                </a:lnTo>
                <a:cubicBezTo>
                  <a:pt x="2181" y="1154"/>
                  <a:pt x="2204" y="1131"/>
                  <a:pt x="2232" y="1131"/>
                </a:cubicBezTo>
                <a:lnTo>
                  <a:pt x="2240" y="1131"/>
                </a:lnTo>
                <a:cubicBezTo>
                  <a:pt x="2268" y="1131"/>
                  <a:pt x="2291" y="1154"/>
                  <a:pt x="2291" y="1183"/>
                </a:cubicBezTo>
                <a:lnTo>
                  <a:pt x="2291" y="1191"/>
                </a:lnTo>
                <a:lnTo>
                  <a:pt x="2291" y="1191"/>
                </a:lnTo>
                <a:close/>
                <a:moveTo>
                  <a:pt x="2450" y="1153"/>
                </a:moveTo>
                <a:lnTo>
                  <a:pt x="2450" y="1153"/>
                </a:lnTo>
                <a:lnTo>
                  <a:pt x="2379" y="1153"/>
                </a:lnTo>
                <a:cubicBezTo>
                  <a:pt x="2365" y="1089"/>
                  <a:pt x="2308" y="1041"/>
                  <a:pt x="2240" y="1041"/>
                </a:cubicBezTo>
                <a:lnTo>
                  <a:pt x="2232" y="1041"/>
                </a:lnTo>
                <a:cubicBezTo>
                  <a:pt x="2154" y="1041"/>
                  <a:pt x="2090" y="1104"/>
                  <a:pt x="2090" y="1183"/>
                </a:cubicBezTo>
                <a:lnTo>
                  <a:pt x="2090" y="1191"/>
                </a:lnTo>
                <a:cubicBezTo>
                  <a:pt x="2090" y="1269"/>
                  <a:pt x="2154" y="1332"/>
                  <a:pt x="2232" y="1332"/>
                </a:cubicBezTo>
                <a:lnTo>
                  <a:pt x="2240" y="1332"/>
                </a:lnTo>
                <a:cubicBezTo>
                  <a:pt x="2297" y="1332"/>
                  <a:pt x="2346" y="1298"/>
                  <a:pt x="2368" y="1250"/>
                </a:cubicBezTo>
                <a:lnTo>
                  <a:pt x="2450" y="1250"/>
                </a:lnTo>
                <a:cubicBezTo>
                  <a:pt x="2460" y="1250"/>
                  <a:pt x="2469" y="1259"/>
                  <a:pt x="2469" y="1269"/>
                </a:cubicBezTo>
                <a:lnTo>
                  <a:pt x="2469" y="1341"/>
                </a:lnTo>
                <a:cubicBezTo>
                  <a:pt x="2428" y="1359"/>
                  <a:pt x="2399" y="1400"/>
                  <a:pt x="2399" y="1448"/>
                </a:cubicBezTo>
                <a:cubicBezTo>
                  <a:pt x="2399" y="1513"/>
                  <a:pt x="2452" y="1566"/>
                  <a:pt x="2517" y="1566"/>
                </a:cubicBezTo>
                <a:cubicBezTo>
                  <a:pt x="2582" y="1566"/>
                  <a:pt x="2635" y="1513"/>
                  <a:pt x="2635" y="1448"/>
                </a:cubicBezTo>
                <a:cubicBezTo>
                  <a:pt x="2635" y="1400"/>
                  <a:pt x="2606" y="1359"/>
                  <a:pt x="2565" y="1341"/>
                </a:cubicBezTo>
                <a:lnTo>
                  <a:pt x="2565" y="1269"/>
                </a:lnTo>
                <a:cubicBezTo>
                  <a:pt x="2565" y="1205"/>
                  <a:pt x="2514" y="1153"/>
                  <a:pt x="2450" y="1153"/>
                </a:cubicBezTo>
                <a:lnTo>
                  <a:pt x="2450" y="1153"/>
                </a:lnTo>
                <a:close/>
                <a:moveTo>
                  <a:pt x="1505" y="3056"/>
                </a:moveTo>
                <a:lnTo>
                  <a:pt x="1505" y="3056"/>
                </a:lnTo>
                <a:cubicBezTo>
                  <a:pt x="1502" y="3081"/>
                  <a:pt x="1481" y="3102"/>
                  <a:pt x="1455" y="3102"/>
                </a:cubicBezTo>
                <a:lnTo>
                  <a:pt x="1447" y="3102"/>
                </a:lnTo>
                <a:cubicBezTo>
                  <a:pt x="1419" y="3102"/>
                  <a:pt x="1396" y="3079"/>
                  <a:pt x="1396" y="3050"/>
                </a:cubicBezTo>
                <a:lnTo>
                  <a:pt x="1396" y="3043"/>
                </a:lnTo>
                <a:cubicBezTo>
                  <a:pt x="1396" y="3014"/>
                  <a:pt x="1419" y="2991"/>
                  <a:pt x="1447" y="2991"/>
                </a:cubicBezTo>
                <a:lnTo>
                  <a:pt x="1455" y="2991"/>
                </a:lnTo>
                <a:cubicBezTo>
                  <a:pt x="1481" y="2991"/>
                  <a:pt x="1502" y="3012"/>
                  <a:pt x="1505" y="3037"/>
                </a:cubicBezTo>
                <a:cubicBezTo>
                  <a:pt x="1504" y="3040"/>
                  <a:pt x="1503" y="3043"/>
                  <a:pt x="1503" y="3046"/>
                </a:cubicBezTo>
                <a:cubicBezTo>
                  <a:pt x="1503" y="3050"/>
                  <a:pt x="1504" y="3053"/>
                  <a:pt x="1505" y="3056"/>
                </a:cubicBezTo>
                <a:lnTo>
                  <a:pt x="1505" y="3056"/>
                </a:lnTo>
                <a:close/>
                <a:moveTo>
                  <a:pt x="1715" y="2998"/>
                </a:moveTo>
                <a:lnTo>
                  <a:pt x="1715" y="2998"/>
                </a:lnTo>
                <a:lnTo>
                  <a:pt x="1589" y="2998"/>
                </a:lnTo>
                <a:cubicBezTo>
                  <a:pt x="1570" y="2942"/>
                  <a:pt x="1517" y="2901"/>
                  <a:pt x="1455" y="2901"/>
                </a:cubicBezTo>
                <a:lnTo>
                  <a:pt x="1447" y="2901"/>
                </a:lnTo>
                <a:cubicBezTo>
                  <a:pt x="1369" y="2901"/>
                  <a:pt x="1305" y="2964"/>
                  <a:pt x="1305" y="3043"/>
                </a:cubicBezTo>
                <a:lnTo>
                  <a:pt x="1305" y="3050"/>
                </a:lnTo>
                <a:cubicBezTo>
                  <a:pt x="1305" y="3129"/>
                  <a:pt x="1369" y="3192"/>
                  <a:pt x="1447" y="3192"/>
                </a:cubicBezTo>
                <a:lnTo>
                  <a:pt x="1455" y="3192"/>
                </a:lnTo>
                <a:cubicBezTo>
                  <a:pt x="1517" y="3192"/>
                  <a:pt x="1570" y="3151"/>
                  <a:pt x="1589" y="3095"/>
                </a:cubicBezTo>
                <a:lnTo>
                  <a:pt x="1715" y="3095"/>
                </a:lnTo>
                <a:cubicBezTo>
                  <a:pt x="1779" y="3095"/>
                  <a:pt x="1831" y="3043"/>
                  <a:pt x="1831" y="2979"/>
                </a:cubicBezTo>
                <a:lnTo>
                  <a:pt x="1831" y="2918"/>
                </a:lnTo>
                <a:cubicBezTo>
                  <a:pt x="1870" y="2899"/>
                  <a:pt x="1897" y="2859"/>
                  <a:pt x="1897" y="2813"/>
                </a:cubicBezTo>
                <a:cubicBezTo>
                  <a:pt x="1897" y="2748"/>
                  <a:pt x="1844" y="2695"/>
                  <a:pt x="1779" y="2695"/>
                </a:cubicBezTo>
                <a:cubicBezTo>
                  <a:pt x="1714" y="2695"/>
                  <a:pt x="1662" y="2748"/>
                  <a:pt x="1662" y="2813"/>
                </a:cubicBezTo>
                <a:cubicBezTo>
                  <a:pt x="1662" y="2862"/>
                  <a:pt x="1692" y="2904"/>
                  <a:pt x="1734" y="2922"/>
                </a:cubicBezTo>
                <a:lnTo>
                  <a:pt x="1734" y="2979"/>
                </a:lnTo>
                <a:cubicBezTo>
                  <a:pt x="1734" y="2990"/>
                  <a:pt x="1726" y="2998"/>
                  <a:pt x="1715" y="2998"/>
                </a:cubicBezTo>
                <a:lnTo>
                  <a:pt x="1715" y="2998"/>
                </a:lnTo>
                <a:close/>
                <a:moveTo>
                  <a:pt x="2009" y="2652"/>
                </a:moveTo>
                <a:lnTo>
                  <a:pt x="2009" y="2652"/>
                </a:lnTo>
                <a:lnTo>
                  <a:pt x="2009" y="1791"/>
                </a:lnTo>
                <a:cubicBezTo>
                  <a:pt x="2009" y="1749"/>
                  <a:pt x="2043" y="1715"/>
                  <a:pt x="2084" y="1715"/>
                </a:cubicBezTo>
                <a:lnTo>
                  <a:pt x="2757" y="1715"/>
                </a:lnTo>
                <a:cubicBezTo>
                  <a:pt x="2799" y="1715"/>
                  <a:pt x="2832" y="1749"/>
                  <a:pt x="2832" y="1791"/>
                </a:cubicBezTo>
                <a:lnTo>
                  <a:pt x="2832" y="2652"/>
                </a:lnTo>
                <a:cubicBezTo>
                  <a:pt x="2832" y="2693"/>
                  <a:pt x="2799" y="2727"/>
                  <a:pt x="2757" y="2727"/>
                </a:cubicBezTo>
                <a:lnTo>
                  <a:pt x="2084" y="2727"/>
                </a:lnTo>
                <a:cubicBezTo>
                  <a:pt x="2043" y="2727"/>
                  <a:pt x="2009" y="2693"/>
                  <a:pt x="2009" y="2652"/>
                </a:cubicBezTo>
                <a:lnTo>
                  <a:pt x="2009" y="2652"/>
                </a:lnTo>
                <a:close/>
                <a:moveTo>
                  <a:pt x="2946" y="2652"/>
                </a:moveTo>
                <a:lnTo>
                  <a:pt x="2946" y="2652"/>
                </a:lnTo>
                <a:lnTo>
                  <a:pt x="2946" y="1791"/>
                </a:lnTo>
                <a:cubicBezTo>
                  <a:pt x="2946" y="1686"/>
                  <a:pt x="2861" y="1601"/>
                  <a:pt x="2757" y="1601"/>
                </a:cubicBezTo>
                <a:lnTo>
                  <a:pt x="2084" y="1601"/>
                </a:lnTo>
                <a:cubicBezTo>
                  <a:pt x="1980" y="1601"/>
                  <a:pt x="1895" y="1686"/>
                  <a:pt x="1895" y="1791"/>
                </a:cubicBezTo>
                <a:lnTo>
                  <a:pt x="1895" y="2652"/>
                </a:lnTo>
                <a:cubicBezTo>
                  <a:pt x="1895" y="2756"/>
                  <a:pt x="1980" y="2841"/>
                  <a:pt x="2084" y="2841"/>
                </a:cubicBezTo>
                <a:lnTo>
                  <a:pt x="2757" y="2841"/>
                </a:lnTo>
                <a:cubicBezTo>
                  <a:pt x="2861" y="2841"/>
                  <a:pt x="2946" y="2756"/>
                  <a:pt x="2946" y="265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en-US" sz="900">
              <a:solidFill>
                <a:srgbClr val="000000"/>
              </a:solidFill>
              <a:latin typeface="Calibri Light"/>
            </a:endParaRPr>
          </a:p>
        </p:txBody>
      </p:sp>
      <p:sp>
        <p:nvSpPr>
          <p:cNvPr id="15" name="TextBox 14">
            <a:extLst>
              <a:ext uri="{FF2B5EF4-FFF2-40B4-BE49-F238E27FC236}">
                <a16:creationId xmlns:a16="http://schemas.microsoft.com/office/drawing/2014/main" id="{DFD20567-BE0F-4CBC-AEF0-6C231BC5E4C4}"/>
              </a:ext>
            </a:extLst>
          </p:cNvPr>
          <p:cNvSpPr txBox="1"/>
          <p:nvPr/>
        </p:nvSpPr>
        <p:spPr>
          <a:xfrm>
            <a:off x="2585701" y="2843689"/>
            <a:ext cx="1579880" cy="338554"/>
          </a:xfrm>
          <a:prstGeom prst="rect">
            <a:avLst/>
          </a:prstGeom>
          <a:noFill/>
        </p:spPr>
        <p:txBody>
          <a:bodyPr wrap="square" rtlCol="0">
            <a:spAutoFit/>
          </a:bodyPr>
          <a:lstStyle/>
          <a:p>
            <a:pPr algn="ctr" defTabSz="914400">
              <a:defRPr/>
            </a:pPr>
            <a:r>
              <a:rPr lang="en-US" sz="1600" dirty="0">
                <a:solidFill>
                  <a:srgbClr val="FFFFFF"/>
                </a:solidFill>
                <a:latin typeface="Calibri Light"/>
              </a:rPr>
              <a:t>Analytical Insight</a:t>
            </a:r>
          </a:p>
        </p:txBody>
      </p:sp>
      <p:grpSp>
        <p:nvGrpSpPr>
          <p:cNvPr id="4" name="Group 3">
            <a:extLst>
              <a:ext uri="{FF2B5EF4-FFF2-40B4-BE49-F238E27FC236}">
                <a16:creationId xmlns:a16="http://schemas.microsoft.com/office/drawing/2014/main" id="{0D652F64-BD2E-DA40-ADDA-4D397F92BE10}"/>
              </a:ext>
            </a:extLst>
          </p:cNvPr>
          <p:cNvGrpSpPr/>
          <p:nvPr/>
        </p:nvGrpSpPr>
        <p:grpSpPr>
          <a:xfrm>
            <a:off x="1705089" y="2158007"/>
            <a:ext cx="853973" cy="523220"/>
            <a:chOff x="1861817" y="2310140"/>
            <a:chExt cx="853973" cy="523220"/>
          </a:xfrm>
        </p:grpSpPr>
        <p:sp>
          <p:nvSpPr>
            <p:cNvPr id="7" name="Arrow: Right 6">
              <a:extLst>
                <a:ext uri="{FF2B5EF4-FFF2-40B4-BE49-F238E27FC236}">
                  <a16:creationId xmlns:a16="http://schemas.microsoft.com/office/drawing/2014/main" id="{C39ABC71-5646-4D0C-96D9-E966F8D817CD}"/>
                </a:ext>
              </a:extLst>
            </p:cNvPr>
            <p:cNvSpPr/>
            <p:nvPr/>
          </p:nvSpPr>
          <p:spPr>
            <a:xfrm>
              <a:off x="1861817" y="2310140"/>
              <a:ext cx="853973" cy="5232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en-US" sz="900">
                <a:solidFill>
                  <a:srgbClr val="0074BE"/>
                </a:solidFill>
                <a:latin typeface="Calibri Light"/>
              </a:endParaRPr>
            </a:p>
          </p:txBody>
        </p:sp>
        <p:sp>
          <p:nvSpPr>
            <p:cNvPr id="18" name="Freeform 13">
              <a:extLst>
                <a:ext uri="{FF2B5EF4-FFF2-40B4-BE49-F238E27FC236}">
                  <a16:creationId xmlns:a16="http://schemas.microsoft.com/office/drawing/2014/main" id="{F012BC4B-D77F-4485-A23A-FF1CED112345}"/>
                </a:ext>
              </a:extLst>
            </p:cNvPr>
            <p:cNvSpPr>
              <a:spLocks noChangeAspect="1" noEditPoints="1"/>
            </p:cNvSpPr>
            <p:nvPr/>
          </p:nvSpPr>
          <p:spPr bwMode="auto">
            <a:xfrm flipH="1">
              <a:off x="2496336" y="2443984"/>
              <a:ext cx="65691" cy="255102"/>
            </a:xfrm>
            <a:custGeom>
              <a:avLst/>
              <a:gdLst>
                <a:gd name="T0" fmla="*/ 610 w 1225"/>
                <a:gd name="T1" fmla="*/ 4644 h 4799"/>
                <a:gd name="T2" fmla="*/ 610 w 1225"/>
                <a:gd name="T3" fmla="*/ 4644 h 4799"/>
                <a:gd name="T4" fmla="*/ 417 w 1225"/>
                <a:gd name="T5" fmla="*/ 4451 h 4799"/>
                <a:gd name="T6" fmla="*/ 610 w 1225"/>
                <a:gd name="T7" fmla="*/ 4259 h 4799"/>
                <a:gd name="T8" fmla="*/ 802 w 1225"/>
                <a:gd name="T9" fmla="*/ 4451 h 4799"/>
                <a:gd name="T10" fmla="*/ 610 w 1225"/>
                <a:gd name="T11" fmla="*/ 4644 h 4799"/>
                <a:gd name="T12" fmla="*/ 610 w 1225"/>
                <a:gd name="T13" fmla="*/ 4644 h 4799"/>
                <a:gd name="T14" fmla="*/ 610 w 1225"/>
                <a:gd name="T15" fmla="*/ 4104 h 4799"/>
                <a:gd name="T16" fmla="*/ 610 w 1225"/>
                <a:gd name="T17" fmla="*/ 4104 h 4799"/>
                <a:gd name="T18" fmla="*/ 263 w 1225"/>
                <a:gd name="T19" fmla="*/ 4451 h 4799"/>
                <a:gd name="T20" fmla="*/ 610 w 1225"/>
                <a:gd name="T21" fmla="*/ 4799 h 4799"/>
                <a:gd name="T22" fmla="*/ 957 w 1225"/>
                <a:gd name="T23" fmla="*/ 4451 h 4799"/>
                <a:gd name="T24" fmla="*/ 610 w 1225"/>
                <a:gd name="T25" fmla="*/ 4104 h 4799"/>
                <a:gd name="T26" fmla="*/ 610 w 1225"/>
                <a:gd name="T27" fmla="*/ 4104 h 4799"/>
                <a:gd name="T28" fmla="*/ 821 w 1225"/>
                <a:gd name="T29" fmla="*/ 3387 h 4799"/>
                <a:gd name="T30" fmla="*/ 821 w 1225"/>
                <a:gd name="T31" fmla="*/ 3387 h 4799"/>
                <a:gd name="T32" fmla="*/ 820 w 1225"/>
                <a:gd name="T33" fmla="*/ 3394 h 4799"/>
                <a:gd name="T34" fmla="*/ 619 w 1225"/>
                <a:gd name="T35" fmla="*/ 3595 h 4799"/>
                <a:gd name="T36" fmla="*/ 605 w 1225"/>
                <a:gd name="T37" fmla="*/ 3595 h 4799"/>
                <a:gd name="T38" fmla="*/ 404 w 1225"/>
                <a:gd name="T39" fmla="*/ 3394 h 4799"/>
                <a:gd name="T40" fmla="*/ 404 w 1225"/>
                <a:gd name="T41" fmla="*/ 3387 h 4799"/>
                <a:gd name="T42" fmla="*/ 155 w 1225"/>
                <a:gd name="T43" fmla="*/ 615 h 4799"/>
                <a:gd name="T44" fmla="*/ 155 w 1225"/>
                <a:gd name="T45" fmla="*/ 611 h 4799"/>
                <a:gd name="T46" fmla="*/ 613 w 1225"/>
                <a:gd name="T47" fmla="*/ 153 h 4799"/>
                <a:gd name="T48" fmla="*/ 1070 w 1225"/>
                <a:gd name="T49" fmla="*/ 611 h 4799"/>
                <a:gd name="T50" fmla="*/ 821 w 1225"/>
                <a:gd name="T51" fmla="*/ 3387 h 4799"/>
                <a:gd name="T52" fmla="*/ 821 w 1225"/>
                <a:gd name="T53" fmla="*/ 3387 h 4799"/>
                <a:gd name="T54" fmla="*/ 613 w 1225"/>
                <a:gd name="T55" fmla="*/ 0 h 4799"/>
                <a:gd name="T56" fmla="*/ 613 w 1225"/>
                <a:gd name="T57" fmla="*/ 0 h 4799"/>
                <a:gd name="T58" fmla="*/ 0 w 1225"/>
                <a:gd name="T59" fmla="*/ 605 h 4799"/>
                <a:gd name="T60" fmla="*/ 0 w 1225"/>
                <a:gd name="T61" fmla="*/ 622 h 4799"/>
                <a:gd name="T62" fmla="*/ 249 w 1225"/>
                <a:gd name="T63" fmla="*/ 3398 h 4799"/>
                <a:gd name="T64" fmla="*/ 605 w 1225"/>
                <a:gd name="T65" fmla="*/ 3750 h 4799"/>
                <a:gd name="T66" fmla="*/ 619 w 1225"/>
                <a:gd name="T67" fmla="*/ 3750 h 4799"/>
                <a:gd name="T68" fmla="*/ 975 w 1225"/>
                <a:gd name="T69" fmla="*/ 3398 h 4799"/>
                <a:gd name="T70" fmla="*/ 1224 w 1225"/>
                <a:gd name="T71" fmla="*/ 631 h 4799"/>
                <a:gd name="T72" fmla="*/ 1224 w 1225"/>
                <a:gd name="T73" fmla="*/ 631 h 4799"/>
                <a:gd name="T74" fmla="*/ 1225 w 1225"/>
                <a:gd name="T75" fmla="*/ 618 h 4799"/>
                <a:gd name="T76" fmla="*/ 1225 w 1225"/>
                <a:gd name="T77" fmla="*/ 611 h 4799"/>
                <a:gd name="T78" fmla="*/ 613 w 1225"/>
                <a:gd name="T79" fmla="*/ 0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5" h="4799">
                  <a:moveTo>
                    <a:pt x="610" y="4644"/>
                  </a:moveTo>
                  <a:lnTo>
                    <a:pt x="610" y="4644"/>
                  </a:lnTo>
                  <a:cubicBezTo>
                    <a:pt x="504" y="4644"/>
                    <a:pt x="417" y="4557"/>
                    <a:pt x="417" y="4451"/>
                  </a:cubicBezTo>
                  <a:cubicBezTo>
                    <a:pt x="417" y="4345"/>
                    <a:pt x="504" y="4259"/>
                    <a:pt x="610" y="4259"/>
                  </a:cubicBezTo>
                  <a:cubicBezTo>
                    <a:pt x="716" y="4259"/>
                    <a:pt x="802" y="4345"/>
                    <a:pt x="802" y="4451"/>
                  </a:cubicBezTo>
                  <a:cubicBezTo>
                    <a:pt x="802" y="4557"/>
                    <a:pt x="716" y="4644"/>
                    <a:pt x="610" y="4644"/>
                  </a:cubicBezTo>
                  <a:lnTo>
                    <a:pt x="610" y="4644"/>
                  </a:lnTo>
                  <a:close/>
                  <a:moveTo>
                    <a:pt x="610" y="4104"/>
                  </a:moveTo>
                  <a:lnTo>
                    <a:pt x="610" y="4104"/>
                  </a:lnTo>
                  <a:cubicBezTo>
                    <a:pt x="418" y="4104"/>
                    <a:pt x="263" y="4260"/>
                    <a:pt x="263" y="4451"/>
                  </a:cubicBezTo>
                  <a:cubicBezTo>
                    <a:pt x="263" y="4643"/>
                    <a:pt x="418" y="4799"/>
                    <a:pt x="610" y="4799"/>
                  </a:cubicBezTo>
                  <a:cubicBezTo>
                    <a:pt x="801" y="4799"/>
                    <a:pt x="957" y="4643"/>
                    <a:pt x="957" y="4451"/>
                  </a:cubicBezTo>
                  <a:cubicBezTo>
                    <a:pt x="957" y="4260"/>
                    <a:pt x="801" y="4104"/>
                    <a:pt x="610" y="4104"/>
                  </a:cubicBezTo>
                  <a:lnTo>
                    <a:pt x="610" y="4104"/>
                  </a:lnTo>
                  <a:close/>
                  <a:moveTo>
                    <a:pt x="821" y="3387"/>
                  </a:moveTo>
                  <a:lnTo>
                    <a:pt x="821" y="3387"/>
                  </a:lnTo>
                  <a:cubicBezTo>
                    <a:pt x="820" y="3390"/>
                    <a:pt x="820" y="3392"/>
                    <a:pt x="820" y="3394"/>
                  </a:cubicBezTo>
                  <a:cubicBezTo>
                    <a:pt x="820" y="3505"/>
                    <a:pt x="730" y="3595"/>
                    <a:pt x="619" y="3595"/>
                  </a:cubicBezTo>
                  <a:lnTo>
                    <a:pt x="605" y="3595"/>
                  </a:lnTo>
                  <a:cubicBezTo>
                    <a:pt x="494" y="3595"/>
                    <a:pt x="404" y="3505"/>
                    <a:pt x="404" y="3394"/>
                  </a:cubicBezTo>
                  <a:cubicBezTo>
                    <a:pt x="404" y="3392"/>
                    <a:pt x="404" y="3390"/>
                    <a:pt x="404" y="3387"/>
                  </a:cubicBezTo>
                  <a:lnTo>
                    <a:pt x="155" y="615"/>
                  </a:lnTo>
                  <a:cubicBezTo>
                    <a:pt x="155" y="614"/>
                    <a:pt x="155" y="612"/>
                    <a:pt x="155" y="611"/>
                  </a:cubicBezTo>
                  <a:cubicBezTo>
                    <a:pt x="155" y="359"/>
                    <a:pt x="360" y="153"/>
                    <a:pt x="613" y="153"/>
                  </a:cubicBezTo>
                  <a:cubicBezTo>
                    <a:pt x="865" y="153"/>
                    <a:pt x="1070" y="359"/>
                    <a:pt x="1070" y="611"/>
                  </a:cubicBezTo>
                  <a:lnTo>
                    <a:pt x="821" y="3387"/>
                  </a:lnTo>
                  <a:lnTo>
                    <a:pt x="821" y="3387"/>
                  </a:lnTo>
                  <a:close/>
                  <a:moveTo>
                    <a:pt x="613" y="0"/>
                  </a:moveTo>
                  <a:lnTo>
                    <a:pt x="613" y="0"/>
                  </a:lnTo>
                  <a:cubicBezTo>
                    <a:pt x="275" y="0"/>
                    <a:pt x="0" y="273"/>
                    <a:pt x="0" y="605"/>
                  </a:cubicBezTo>
                  <a:cubicBezTo>
                    <a:pt x="0" y="610"/>
                    <a:pt x="0" y="616"/>
                    <a:pt x="0" y="622"/>
                  </a:cubicBezTo>
                  <a:lnTo>
                    <a:pt x="249" y="3398"/>
                  </a:lnTo>
                  <a:cubicBezTo>
                    <a:pt x="251" y="3593"/>
                    <a:pt x="410" y="3750"/>
                    <a:pt x="605" y="3750"/>
                  </a:cubicBezTo>
                  <a:lnTo>
                    <a:pt x="619" y="3750"/>
                  </a:lnTo>
                  <a:cubicBezTo>
                    <a:pt x="814" y="3750"/>
                    <a:pt x="973" y="3593"/>
                    <a:pt x="975" y="3398"/>
                  </a:cubicBezTo>
                  <a:lnTo>
                    <a:pt x="1224" y="631"/>
                  </a:lnTo>
                  <a:lnTo>
                    <a:pt x="1224" y="631"/>
                  </a:lnTo>
                  <a:cubicBezTo>
                    <a:pt x="1225" y="627"/>
                    <a:pt x="1225" y="623"/>
                    <a:pt x="1225" y="618"/>
                  </a:cubicBezTo>
                  <a:lnTo>
                    <a:pt x="1225" y="611"/>
                  </a:lnTo>
                  <a:cubicBezTo>
                    <a:pt x="1225" y="273"/>
                    <a:pt x="950" y="0"/>
                    <a:pt x="613" y="0"/>
                  </a:cubicBez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en-US" sz="900">
                <a:solidFill>
                  <a:srgbClr val="000000"/>
                </a:solidFill>
                <a:latin typeface="Calibri Light"/>
              </a:endParaRPr>
            </a:p>
          </p:txBody>
        </p:sp>
      </p:grpSp>
      <p:grpSp>
        <p:nvGrpSpPr>
          <p:cNvPr id="20" name="Group 19">
            <a:extLst>
              <a:ext uri="{FF2B5EF4-FFF2-40B4-BE49-F238E27FC236}">
                <a16:creationId xmlns:a16="http://schemas.microsoft.com/office/drawing/2014/main" id="{2359891D-5373-AA49-8823-D4027440DB2A}"/>
              </a:ext>
            </a:extLst>
          </p:cNvPr>
          <p:cNvGrpSpPr/>
          <p:nvPr/>
        </p:nvGrpSpPr>
        <p:grpSpPr>
          <a:xfrm>
            <a:off x="4165582" y="2161122"/>
            <a:ext cx="853973" cy="523220"/>
            <a:chOff x="1861817" y="2310140"/>
            <a:chExt cx="853973" cy="523220"/>
          </a:xfrm>
        </p:grpSpPr>
        <p:sp>
          <p:nvSpPr>
            <p:cNvPr id="21" name="Arrow: Right 6">
              <a:extLst>
                <a:ext uri="{FF2B5EF4-FFF2-40B4-BE49-F238E27FC236}">
                  <a16:creationId xmlns:a16="http://schemas.microsoft.com/office/drawing/2014/main" id="{30C3F383-5498-2B42-AFEA-9E31768CE2E3}"/>
                </a:ext>
              </a:extLst>
            </p:cNvPr>
            <p:cNvSpPr/>
            <p:nvPr/>
          </p:nvSpPr>
          <p:spPr>
            <a:xfrm>
              <a:off x="1861817" y="2310140"/>
              <a:ext cx="853973" cy="5232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en-US" sz="900">
                <a:solidFill>
                  <a:srgbClr val="0074BE"/>
                </a:solidFill>
                <a:latin typeface="Calibri Light"/>
              </a:endParaRPr>
            </a:p>
          </p:txBody>
        </p:sp>
        <p:sp>
          <p:nvSpPr>
            <p:cNvPr id="22" name="Freeform 13">
              <a:extLst>
                <a:ext uri="{FF2B5EF4-FFF2-40B4-BE49-F238E27FC236}">
                  <a16:creationId xmlns:a16="http://schemas.microsoft.com/office/drawing/2014/main" id="{7DDD089D-55DD-2A44-9E0F-6380629481AC}"/>
                </a:ext>
              </a:extLst>
            </p:cNvPr>
            <p:cNvSpPr>
              <a:spLocks noChangeAspect="1" noEditPoints="1"/>
            </p:cNvSpPr>
            <p:nvPr/>
          </p:nvSpPr>
          <p:spPr bwMode="auto">
            <a:xfrm flipH="1">
              <a:off x="2496336" y="2443984"/>
              <a:ext cx="65691" cy="255102"/>
            </a:xfrm>
            <a:custGeom>
              <a:avLst/>
              <a:gdLst>
                <a:gd name="T0" fmla="*/ 610 w 1225"/>
                <a:gd name="T1" fmla="*/ 4644 h 4799"/>
                <a:gd name="T2" fmla="*/ 610 w 1225"/>
                <a:gd name="T3" fmla="*/ 4644 h 4799"/>
                <a:gd name="T4" fmla="*/ 417 w 1225"/>
                <a:gd name="T5" fmla="*/ 4451 h 4799"/>
                <a:gd name="T6" fmla="*/ 610 w 1225"/>
                <a:gd name="T7" fmla="*/ 4259 h 4799"/>
                <a:gd name="T8" fmla="*/ 802 w 1225"/>
                <a:gd name="T9" fmla="*/ 4451 h 4799"/>
                <a:gd name="T10" fmla="*/ 610 w 1225"/>
                <a:gd name="T11" fmla="*/ 4644 h 4799"/>
                <a:gd name="T12" fmla="*/ 610 w 1225"/>
                <a:gd name="T13" fmla="*/ 4644 h 4799"/>
                <a:gd name="T14" fmla="*/ 610 w 1225"/>
                <a:gd name="T15" fmla="*/ 4104 h 4799"/>
                <a:gd name="T16" fmla="*/ 610 w 1225"/>
                <a:gd name="T17" fmla="*/ 4104 h 4799"/>
                <a:gd name="T18" fmla="*/ 263 w 1225"/>
                <a:gd name="T19" fmla="*/ 4451 h 4799"/>
                <a:gd name="T20" fmla="*/ 610 w 1225"/>
                <a:gd name="T21" fmla="*/ 4799 h 4799"/>
                <a:gd name="T22" fmla="*/ 957 w 1225"/>
                <a:gd name="T23" fmla="*/ 4451 h 4799"/>
                <a:gd name="T24" fmla="*/ 610 w 1225"/>
                <a:gd name="T25" fmla="*/ 4104 h 4799"/>
                <a:gd name="T26" fmla="*/ 610 w 1225"/>
                <a:gd name="T27" fmla="*/ 4104 h 4799"/>
                <a:gd name="T28" fmla="*/ 821 w 1225"/>
                <a:gd name="T29" fmla="*/ 3387 h 4799"/>
                <a:gd name="T30" fmla="*/ 821 w 1225"/>
                <a:gd name="T31" fmla="*/ 3387 h 4799"/>
                <a:gd name="T32" fmla="*/ 820 w 1225"/>
                <a:gd name="T33" fmla="*/ 3394 h 4799"/>
                <a:gd name="T34" fmla="*/ 619 w 1225"/>
                <a:gd name="T35" fmla="*/ 3595 h 4799"/>
                <a:gd name="T36" fmla="*/ 605 w 1225"/>
                <a:gd name="T37" fmla="*/ 3595 h 4799"/>
                <a:gd name="T38" fmla="*/ 404 w 1225"/>
                <a:gd name="T39" fmla="*/ 3394 h 4799"/>
                <a:gd name="T40" fmla="*/ 404 w 1225"/>
                <a:gd name="T41" fmla="*/ 3387 h 4799"/>
                <a:gd name="T42" fmla="*/ 155 w 1225"/>
                <a:gd name="T43" fmla="*/ 615 h 4799"/>
                <a:gd name="T44" fmla="*/ 155 w 1225"/>
                <a:gd name="T45" fmla="*/ 611 h 4799"/>
                <a:gd name="T46" fmla="*/ 613 w 1225"/>
                <a:gd name="T47" fmla="*/ 153 h 4799"/>
                <a:gd name="T48" fmla="*/ 1070 w 1225"/>
                <a:gd name="T49" fmla="*/ 611 h 4799"/>
                <a:gd name="T50" fmla="*/ 821 w 1225"/>
                <a:gd name="T51" fmla="*/ 3387 h 4799"/>
                <a:gd name="T52" fmla="*/ 821 w 1225"/>
                <a:gd name="T53" fmla="*/ 3387 h 4799"/>
                <a:gd name="T54" fmla="*/ 613 w 1225"/>
                <a:gd name="T55" fmla="*/ 0 h 4799"/>
                <a:gd name="T56" fmla="*/ 613 w 1225"/>
                <a:gd name="T57" fmla="*/ 0 h 4799"/>
                <a:gd name="T58" fmla="*/ 0 w 1225"/>
                <a:gd name="T59" fmla="*/ 605 h 4799"/>
                <a:gd name="T60" fmla="*/ 0 w 1225"/>
                <a:gd name="T61" fmla="*/ 622 h 4799"/>
                <a:gd name="T62" fmla="*/ 249 w 1225"/>
                <a:gd name="T63" fmla="*/ 3398 h 4799"/>
                <a:gd name="T64" fmla="*/ 605 w 1225"/>
                <a:gd name="T65" fmla="*/ 3750 h 4799"/>
                <a:gd name="T66" fmla="*/ 619 w 1225"/>
                <a:gd name="T67" fmla="*/ 3750 h 4799"/>
                <a:gd name="T68" fmla="*/ 975 w 1225"/>
                <a:gd name="T69" fmla="*/ 3398 h 4799"/>
                <a:gd name="T70" fmla="*/ 1224 w 1225"/>
                <a:gd name="T71" fmla="*/ 631 h 4799"/>
                <a:gd name="T72" fmla="*/ 1224 w 1225"/>
                <a:gd name="T73" fmla="*/ 631 h 4799"/>
                <a:gd name="T74" fmla="*/ 1225 w 1225"/>
                <a:gd name="T75" fmla="*/ 618 h 4799"/>
                <a:gd name="T76" fmla="*/ 1225 w 1225"/>
                <a:gd name="T77" fmla="*/ 611 h 4799"/>
                <a:gd name="T78" fmla="*/ 613 w 1225"/>
                <a:gd name="T79" fmla="*/ 0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5" h="4799">
                  <a:moveTo>
                    <a:pt x="610" y="4644"/>
                  </a:moveTo>
                  <a:lnTo>
                    <a:pt x="610" y="4644"/>
                  </a:lnTo>
                  <a:cubicBezTo>
                    <a:pt x="504" y="4644"/>
                    <a:pt x="417" y="4557"/>
                    <a:pt x="417" y="4451"/>
                  </a:cubicBezTo>
                  <a:cubicBezTo>
                    <a:pt x="417" y="4345"/>
                    <a:pt x="504" y="4259"/>
                    <a:pt x="610" y="4259"/>
                  </a:cubicBezTo>
                  <a:cubicBezTo>
                    <a:pt x="716" y="4259"/>
                    <a:pt x="802" y="4345"/>
                    <a:pt x="802" y="4451"/>
                  </a:cubicBezTo>
                  <a:cubicBezTo>
                    <a:pt x="802" y="4557"/>
                    <a:pt x="716" y="4644"/>
                    <a:pt x="610" y="4644"/>
                  </a:cubicBezTo>
                  <a:lnTo>
                    <a:pt x="610" y="4644"/>
                  </a:lnTo>
                  <a:close/>
                  <a:moveTo>
                    <a:pt x="610" y="4104"/>
                  </a:moveTo>
                  <a:lnTo>
                    <a:pt x="610" y="4104"/>
                  </a:lnTo>
                  <a:cubicBezTo>
                    <a:pt x="418" y="4104"/>
                    <a:pt x="263" y="4260"/>
                    <a:pt x="263" y="4451"/>
                  </a:cubicBezTo>
                  <a:cubicBezTo>
                    <a:pt x="263" y="4643"/>
                    <a:pt x="418" y="4799"/>
                    <a:pt x="610" y="4799"/>
                  </a:cubicBezTo>
                  <a:cubicBezTo>
                    <a:pt x="801" y="4799"/>
                    <a:pt x="957" y="4643"/>
                    <a:pt x="957" y="4451"/>
                  </a:cubicBezTo>
                  <a:cubicBezTo>
                    <a:pt x="957" y="4260"/>
                    <a:pt x="801" y="4104"/>
                    <a:pt x="610" y="4104"/>
                  </a:cubicBezTo>
                  <a:lnTo>
                    <a:pt x="610" y="4104"/>
                  </a:lnTo>
                  <a:close/>
                  <a:moveTo>
                    <a:pt x="821" y="3387"/>
                  </a:moveTo>
                  <a:lnTo>
                    <a:pt x="821" y="3387"/>
                  </a:lnTo>
                  <a:cubicBezTo>
                    <a:pt x="820" y="3390"/>
                    <a:pt x="820" y="3392"/>
                    <a:pt x="820" y="3394"/>
                  </a:cubicBezTo>
                  <a:cubicBezTo>
                    <a:pt x="820" y="3505"/>
                    <a:pt x="730" y="3595"/>
                    <a:pt x="619" y="3595"/>
                  </a:cubicBezTo>
                  <a:lnTo>
                    <a:pt x="605" y="3595"/>
                  </a:lnTo>
                  <a:cubicBezTo>
                    <a:pt x="494" y="3595"/>
                    <a:pt x="404" y="3505"/>
                    <a:pt x="404" y="3394"/>
                  </a:cubicBezTo>
                  <a:cubicBezTo>
                    <a:pt x="404" y="3392"/>
                    <a:pt x="404" y="3390"/>
                    <a:pt x="404" y="3387"/>
                  </a:cubicBezTo>
                  <a:lnTo>
                    <a:pt x="155" y="615"/>
                  </a:lnTo>
                  <a:cubicBezTo>
                    <a:pt x="155" y="614"/>
                    <a:pt x="155" y="612"/>
                    <a:pt x="155" y="611"/>
                  </a:cubicBezTo>
                  <a:cubicBezTo>
                    <a:pt x="155" y="359"/>
                    <a:pt x="360" y="153"/>
                    <a:pt x="613" y="153"/>
                  </a:cubicBezTo>
                  <a:cubicBezTo>
                    <a:pt x="865" y="153"/>
                    <a:pt x="1070" y="359"/>
                    <a:pt x="1070" y="611"/>
                  </a:cubicBezTo>
                  <a:lnTo>
                    <a:pt x="821" y="3387"/>
                  </a:lnTo>
                  <a:lnTo>
                    <a:pt x="821" y="3387"/>
                  </a:lnTo>
                  <a:close/>
                  <a:moveTo>
                    <a:pt x="613" y="0"/>
                  </a:moveTo>
                  <a:lnTo>
                    <a:pt x="613" y="0"/>
                  </a:lnTo>
                  <a:cubicBezTo>
                    <a:pt x="275" y="0"/>
                    <a:pt x="0" y="273"/>
                    <a:pt x="0" y="605"/>
                  </a:cubicBezTo>
                  <a:cubicBezTo>
                    <a:pt x="0" y="610"/>
                    <a:pt x="0" y="616"/>
                    <a:pt x="0" y="622"/>
                  </a:cubicBezTo>
                  <a:lnTo>
                    <a:pt x="249" y="3398"/>
                  </a:lnTo>
                  <a:cubicBezTo>
                    <a:pt x="251" y="3593"/>
                    <a:pt x="410" y="3750"/>
                    <a:pt x="605" y="3750"/>
                  </a:cubicBezTo>
                  <a:lnTo>
                    <a:pt x="619" y="3750"/>
                  </a:lnTo>
                  <a:cubicBezTo>
                    <a:pt x="814" y="3750"/>
                    <a:pt x="973" y="3593"/>
                    <a:pt x="975" y="3398"/>
                  </a:cubicBezTo>
                  <a:lnTo>
                    <a:pt x="1224" y="631"/>
                  </a:lnTo>
                  <a:lnTo>
                    <a:pt x="1224" y="631"/>
                  </a:lnTo>
                  <a:cubicBezTo>
                    <a:pt x="1225" y="627"/>
                    <a:pt x="1225" y="623"/>
                    <a:pt x="1225" y="618"/>
                  </a:cubicBezTo>
                  <a:lnTo>
                    <a:pt x="1225" y="611"/>
                  </a:lnTo>
                  <a:cubicBezTo>
                    <a:pt x="1225" y="273"/>
                    <a:pt x="950" y="0"/>
                    <a:pt x="613" y="0"/>
                  </a:cubicBez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en-US" sz="900">
                <a:solidFill>
                  <a:srgbClr val="000000"/>
                </a:solidFill>
                <a:latin typeface="Calibri Light"/>
              </a:endParaRPr>
            </a:p>
          </p:txBody>
        </p:sp>
      </p:grpSp>
      <p:grpSp>
        <p:nvGrpSpPr>
          <p:cNvPr id="23" name="Group 22">
            <a:extLst>
              <a:ext uri="{FF2B5EF4-FFF2-40B4-BE49-F238E27FC236}">
                <a16:creationId xmlns:a16="http://schemas.microsoft.com/office/drawing/2014/main" id="{EA5A2D28-3553-994E-912D-AF2FE6A8581B}"/>
              </a:ext>
            </a:extLst>
          </p:cNvPr>
          <p:cNvGrpSpPr/>
          <p:nvPr/>
        </p:nvGrpSpPr>
        <p:grpSpPr>
          <a:xfrm>
            <a:off x="6383749" y="2157792"/>
            <a:ext cx="853973" cy="523220"/>
            <a:chOff x="1861817" y="2310140"/>
            <a:chExt cx="853973" cy="523220"/>
          </a:xfrm>
        </p:grpSpPr>
        <p:sp>
          <p:nvSpPr>
            <p:cNvPr id="24" name="Arrow: Right 6">
              <a:extLst>
                <a:ext uri="{FF2B5EF4-FFF2-40B4-BE49-F238E27FC236}">
                  <a16:creationId xmlns:a16="http://schemas.microsoft.com/office/drawing/2014/main" id="{C135F6E6-F143-604F-B35A-A9DACFBE4C97}"/>
                </a:ext>
              </a:extLst>
            </p:cNvPr>
            <p:cNvSpPr/>
            <p:nvPr/>
          </p:nvSpPr>
          <p:spPr>
            <a:xfrm>
              <a:off x="1861817" y="2310140"/>
              <a:ext cx="853973" cy="5232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en-US" sz="900">
                <a:solidFill>
                  <a:srgbClr val="0074BE"/>
                </a:solidFill>
                <a:latin typeface="Calibri Light"/>
              </a:endParaRPr>
            </a:p>
          </p:txBody>
        </p:sp>
        <p:sp>
          <p:nvSpPr>
            <p:cNvPr id="25" name="Freeform 13">
              <a:extLst>
                <a:ext uri="{FF2B5EF4-FFF2-40B4-BE49-F238E27FC236}">
                  <a16:creationId xmlns:a16="http://schemas.microsoft.com/office/drawing/2014/main" id="{694C6158-A703-554B-879D-FC12F19B5C5D}"/>
                </a:ext>
              </a:extLst>
            </p:cNvPr>
            <p:cNvSpPr>
              <a:spLocks noChangeAspect="1" noEditPoints="1"/>
            </p:cNvSpPr>
            <p:nvPr/>
          </p:nvSpPr>
          <p:spPr bwMode="auto">
            <a:xfrm flipH="1">
              <a:off x="2496336" y="2443984"/>
              <a:ext cx="65691" cy="255102"/>
            </a:xfrm>
            <a:custGeom>
              <a:avLst/>
              <a:gdLst>
                <a:gd name="T0" fmla="*/ 610 w 1225"/>
                <a:gd name="T1" fmla="*/ 4644 h 4799"/>
                <a:gd name="T2" fmla="*/ 610 w 1225"/>
                <a:gd name="T3" fmla="*/ 4644 h 4799"/>
                <a:gd name="T4" fmla="*/ 417 w 1225"/>
                <a:gd name="T5" fmla="*/ 4451 h 4799"/>
                <a:gd name="T6" fmla="*/ 610 w 1225"/>
                <a:gd name="T7" fmla="*/ 4259 h 4799"/>
                <a:gd name="T8" fmla="*/ 802 w 1225"/>
                <a:gd name="T9" fmla="*/ 4451 h 4799"/>
                <a:gd name="T10" fmla="*/ 610 w 1225"/>
                <a:gd name="T11" fmla="*/ 4644 h 4799"/>
                <a:gd name="T12" fmla="*/ 610 w 1225"/>
                <a:gd name="T13" fmla="*/ 4644 h 4799"/>
                <a:gd name="T14" fmla="*/ 610 w 1225"/>
                <a:gd name="T15" fmla="*/ 4104 h 4799"/>
                <a:gd name="T16" fmla="*/ 610 w 1225"/>
                <a:gd name="T17" fmla="*/ 4104 h 4799"/>
                <a:gd name="T18" fmla="*/ 263 w 1225"/>
                <a:gd name="T19" fmla="*/ 4451 h 4799"/>
                <a:gd name="T20" fmla="*/ 610 w 1225"/>
                <a:gd name="T21" fmla="*/ 4799 h 4799"/>
                <a:gd name="T22" fmla="*/ 957 w 1225"/>
                <a:gd name="T23" fmla="*/ 4451 h 4799"/>
                <a:gd name="T24" fmla="*/ 610 w 1225"/>
                <a:gd name="T25" fmla="*/ 4104 h 4799"/>
                <a:gd name="T26" fmla="*/ 610 w 1225"/>
                <a:gd name="T27" fmla="*/ 4104 h 4799"/>
                <a:gd name="T28" fmla="*/ 821 w 1225"/>
                <a:gd name="T29" fmla="*/ 3387 h 4799"/>
                <a:gd name="T30" fmla="*/ 821 w 1225"/>
                <a:gd name="T31" fmla="*/ 3387 h 4799"/>
                <a:gd name="T32" fmla="*/ 820 w 1225"/>
                <a:gd name="T33" fmla="*/ 3394 h 4799"/>
                <a:gd name="T34" fmla="*/ 619 w 1225"/>
                <a:gd name="T35" fmla="*/ 3595 h 4799"/>
                <a:gd name="T36" fmla="*/ 605 w 1225"/>
                <a:gd name="T37" fmla="*/ 3595 h 4799"/>
                <a:gd name="T38" fmla="*/ 404 w 1225"/>
                <a:gd name="T39" fmla="*/ 3394 h 4799"/>
                <a:gd name="T40" fmla="*/ 404 w 1225"/>
                <a:gd name="T41" fmla="*/ 3387 h 4799"/>
                <a:gd name="T42" fmla="*/ 155 w 1225"/>
                <a:gd name="T43" fmla="*/ 615 h 4799"/>
                <a:gd name="T44" fmla="*/ 155 w 1225"/>
                <a:gd name="T45" fmla="*/ 611 h 4799"/>
                <a:gd name="T46" fmla="*/ 613 w 1225"/>
                <a:gd name="T47" fmla="*/ 153 h 4799"/>
                <a:gd name="T48" fmla="*/ 1070 w 1225"/>
                <a:gd name="T49" fmla="*/ 611 h 4799"/>
                <a:gd name="T50" fmla="*/ 821 w 1225"/>
                <a:gd name="T51" fmla="*/ 3387 h 4799"/>
                <a:gd name="T52" fmla="*/ 821 w 1225"/>
                <a:gd name="T53" fmla="*/ 3387 h 4799"/>
                <a:gd name="T54" fmla="*/ 613 w 1225"/>
                <a:gd name="T55" fmla="*/ 0 h 4799"/>
                <a:gd name="T56" fmla="*/ 613 w 1225"/>
                <a:gd name="T57" fmla="*/ 0 h 4799"/>
                <a:gd name="T58" fmla="*/ 0 w 1225"/>
                <a:gd name="T59" fmla="*/ 605 h 4799"/>
                <a:gd name="T60" fmla="*/ 0 w 1225"/>
                <a:gd name="T61" fmla="*/ 622 h 4799"/>
                <a:gd name="T62" fmla="*/ 249 w 1225"/>
                <a:gd name="T63" fmla="*/ 3398 h 4799"/>
                <a:gd name="T64" fmla="*/ 605 w 1225"/>
                <a:gd name="T65" fmla="*/ 3750 h 4799"/>
                <a:gd name="T66" fmla="*/ 619 w 1225"/>
                <a:gd name="T67" fmla="*/ 3750 h 4799"/>
                <a:gd name="T68" fmla="*/ 975 w 1225"/>
                <a:gd name="T69" fmla="*/ 3398 h 4799"/>
                <a:gd name="T70" fmla="*/ 1224 w 1225"/>
                <a:gd name="T71" fmla="*/ 631 h 4799"/>
                <a:gd name="T72" fmla="*/ 1224 w 1225"/>
                <a:gd name="T73" fmla="*/ 631 h 4799"/>
                <a:gd name="T74" fmla="*/ 1225 w 1225"/>
                <a:gd name="T75" fmla="*/ 618 h 4799"/>
                <a:gd name="T76" fmla="*/ 1225 w 1225"/>
                <a:gd name="T77" fmla="*/ 611 h 4799"/>
                <a:gd name="T78" fmla="*/ 613 w 1225"/>
                <a:gd name="T79" fmla="*/ 0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5" h="4799">
                  <a:moveTo>
                    <a:pt x="610" y="4644"/>
                  </a:moveTo>
                  <a:lnTo>
                    <a:pt x="610" y="4644"/>
                  </a:lnTo>
                  <a:cubicBezTo>
                    <a:pt x="504" y="4644"/>
                    <a:pt x="417" y="4557"/>
                    <a:pt x="417" y="4451"/>
                  </a:cubicBezTo>
                  <a:cubicBezTo>
                    <a:pt x="417" y="4345"/>
                    <a:pt x="504" y="4259"/>
                    <a:pt x="610" y="4259"/>
                  </a:cubicBezTo>
                  <a:cubicBezTo>
                    <a:pt x="716" y="4259"/>
                    <a:pt x="802" y="4345"/>
                    <a:pt x="802" y="4451"/>
                  </a:cubicBezTo>
                  <a:cubicBezTo>
                    <a:pt x="802" y="4557"/>
                    <a:pt x="716" y="4644"/>
                    <a:pt x="610" y="4644"/>
                  </a:cubicBezTo>
                  <a:lnTo>
                    <a:pt x="610" y="4644"/>
                  </a:lnTo>
                  <a:close/>
                  <a:moveTo>
                    <a:pt x="610" y="4104"/>
                  </a:moveTo>
                  <a:lnTo>
                    <a:pt x="610" y="4104"/>
                  </a:lnTo>
                  <a:cubicBezTo>
                    <a:pt x="418" y="4104"/>
                    <a:pt x="263" y="4260"/>
                    <a:pt x="263" y="4451"/>
                  </a:cubicBezTo>
                  <a:cubicBezTo>
                    <a:pt x="263" y="4643"/>
                    <a:pt x="418" y="4799"/>
                    <a:pt x="610" y="4799"/>
                  </a:cubicBezTo>
                  <a:cubicBezTo>
                    <a:pt x="801" y="4799"/>
                    <a:pt x="957" y="4643"/>
                    <a:pt x="957" y="4451"/>
                  </a:cubicBezTo>
                  <a:cubicBezTo>
                    <a:pt x="957" y="4260"/>
                    <a:pt x="801" y="4104"/>
                    <a:pt x="610" y="4104"/>
                  </a:cubicBezTo>
                  <a:lnTo>
                    <a:pt x="610" y="4104"/>
                  </a:lnTo>
                  <a:close/>
                  <a:moveTo>
                    <a:pt x="821" y="3387"/>
                  </a:moveTo>
                  <a:lnTo>
                    <a:pt x="821" y="3387"/>
                  </a:lnTo>
                  <a:cubicBezTo>
                    <a:pt x="820" y="3390"/>
                    <a:pt x="820" y="3392"/>
                    <a:pt x="820" y="3394"/>
                  </a:cubicBezTo>
                  <a:cubicBezTo>
                    <a:pt x="820" y="3505"/>
                    <a:pt x="730" y="3595"/>
                    <a:pt x="619" y="3595"/>
                  </a:cubicBezTo>
                  <a:lnTo>
                    <a:pt x="605" y="3595"/>
                  </a:lnTo>
                  <a:cubicBezTo>
                    <a:pt x="494" y="3595"/>
                    <a:pt x="404" y="3505"/>
                    <a:pt x="404" y="3394"/>
                  </a:cubicBezTo>
                  <a:cubicBezTo>
                    <a:pt x="404" y="3392"/>
                    <a:pt x="404" y="3390"/>
                    <a:pt x="404" y="3387"/>
                  </a:cubicBezTo>
                  <a:lnTo>
                    <a:pt x="155" y="615"/>
                  </a:lnTo>
                  <a:cubicBezTo>
                    <a:pt x="155" y="614"/>
                    <a:pt x="155" y="612"/>
                    <a:pt x="155" y="611"/>
                  </a:cubicBezTo>
                  <a:cubicBezTo>
                    <a:pt x="155" y="359"/>
                    <a:pt x="360" y="153"/>
                    <a:pt x="613" y="153"/>
                  </a:cubicBezTo>
                  <a:cubicBezTo>
                    <a:pt x="865" y="153"/>
                    <a:pt x="1070" y="359"/>
                    <a:pt x="1070" y="611"/>
                  </a:cubicBezTo>
                  <a:lnTo>
                    <a:pt x="821" y="3387"/>
                  </a:lnTo>
                  <a:lnTo>
                    <a:pt x="821" y="3387"/>
                  </a:lnTo>
                  <a:close/>
                  <a:moveTo>
                    <a:pt x="613" y="0"/>
                  </a:moveTo>
                  <a:lnTo>
                    <a:pt x="613" y="0"/>
                  </a:lnTo>
                  <a:cubicBezTo>
                    <a:pt x="275" y="0"/>
                    <a:pt x="0" y="273"/>
                    <a:pt x="0" y="605"/>
                  </a:cubicBezTo>
                  <a:cubicBezTo>
                    <a:pt x="0" y="610"/>
                    <a:pt x="0" y="616"/>
                    <a:pt x="0" y="622"/>
                  </a:cubicBezTo>
                  <a:lnTo>
                    <a:pt x="249" y="3398"/>
                  </a:lnTo>
                  <a:cubicBezTo>
                    <a:pt x="251" y="3593"/>
                    <a:pt x="410" y="3750"/>
                    <a:pt x="605" y="3750"/>
                  </a:cubicBezTo>
                  <a:lnTo>
                    <a:pt x="619" y="3750"/>
                  </a:lnTo>
                  <a:cubicBezTo>
                    <a:pt x="814" y="3750"/>
                    <a:pt x="973" y="3593"/>
                    <a:pt x="975" y="3398"/>
                  </a:cubicBezTo>
                  <a:lnTo>
                    <a:pt x="1224" y="631"/>
                  </a:lnTo>
                  <a:lnTo>
                    <a:pt x="1224" y="631"/>
                  </a:lnTo>
                  <a:cubicBezTo>
                    <a:pt x="1225" y="627"/>
                    <a:pt x="1225" y="623"/>
                    <a:pt x="1225" y="618"/>
                  </a:cubicBezTo>
                  <a:lnTo>
                    <a:pt x="1225" y="611"/>
                  </a:lnTo>
                  <a:cubicBezTo>
                    <a:pt x="1225" y="273"/>
                    <a:pt x="950" y="0"/>
                    <a:pt x="613" y="0"/>
                  </a:cubicBez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en-US" sz="900">
                <a:solidFill>
                  <a:srgbClr val="000000"/>
                </a:solidFill>
                <a:latin typeface="Calibri Light"/>
              </a:endParaRPr>
            </a:p>
          </p:txBody>
        </p:sp>
      </p:grpSp>
      <p:sp>
        <p:nvSpPr>
          <p:cNvPr id="26" name="Freeform 11">
            <a:extLst>
              <a:ext uri="{FF2B5EF4-FFF2-40B4-BE49-F238E27FC236}">
                <a16:creationId xmlns:a16="http://schemas.microsoft.com/office/drawing/2014/main" id="{01BD80D7-113F-B545-AC96-9A12E094E6E2}"/>
              </a:ext>
            </a:extLst>
          </p:cNvPr>
          <p:cNvSpPr>
            <a:spLocks noChangeAspect="1" noEditPoints="1"/>
          </p:cNvSpPr>
          <p:nvPr/>
        </p:nvSpPr>
        <p:spPr bwMode="auto">
          <a:xfrm>
            <a:off x="7680211" y="1924079"/>
            <a:ext cx="750990" cy="675889"/>
          </a:xfrm>
          <a:custGeom>
            <a:avLst/>
            <a:gdLst>
              <a:gd name="T0" fmla="*/ 4453 w 5760"/>
              <a:gd name="T1" fmla="*/ 2751 h 5184"/>
              <a:gd name="T2" fmla="*/ 4910 w 5760"/>
              <a:gd name="T3" fmla="*/ 3555 h 5184"/>
              <a:gd name="T4" fmla="*/ 4987 w 5760"/>
              <a:gd name="T5" fmla="*/ 3611 h 5184"/>
              <a:gd name="T6" fmla="*/ 4957 w 5760"/>
              <a:gd name="T7" fmla="*/ 3702 h 5184"/>
              <a:gd name="T8" fmla="*/ 4362 w 5760"/>
              <a:gd name="T9" fmla="*/ 3713 h 5184"/>
              <a:gd name="T10" fmla="*/ 4306 w 5760"/>
              <a:gd name="T11" fmla="*/ 3636 h 5184"/>
              <a:gd name="T12" fmla="*/ 4339 w 5760"/>
              <a:gd name="T13" fmla="*/ 2733 h 5184"/>
              <a:gd name="T14" fmla="*/ 4283 w 5760"/>
              <a:gd name="T15" fmla="*/ 2548 h 5184"/>
              <a:gd name="T16" fmla="*/ 3905 w 5760"/>
              <a:gd name="T17" fmla="*/ 2667 h 5184"/>
              <a:gd name="T18" fmla="*/ 3604 w 5760"/>
              <a:gd name="T19" fmla="*/ 2913 h 5184"/>
              <a:gd name="T20" fmla="*/ 3419 w 5760"/>
              <a:gd name="T21" fmla="*/ 3257 h 5184"/>
              <a:gd name="T22" fmla="*/ 3379 w 5760"/>
              <a:gd name="T23" fmla="*/ 3662 h 5184"/>
              <a:gd name="T24" fmla="*/ 3496 w 5760"/>
              <a:gd name="T25" fmla="*/ 4041 h 5184"/>
              <a:gd name="T26" fmla="*/ 3742 w 5760"/>
              <a:gd name="T27" fmla="*/ 4339 h 5184"/>
              <a:gd name="T28" fmla="*/ 4086 w 5760"/>
              <a:gd name="T29" fmla="*/ 4526 h 5184"/>
              <a:gd name="T30" fmla="*/ 4491 w 5760"/>
              <a:gd name="T31" fmla="*/ 4566 h 5184"/>
              <a:gd name="T32" fmla="*/ 4870 w 5760"/>
              <a:gd name="T33" fmla="*/ 4449 h 5184"/>
              <a:gd name="T34" fmla="*/ 5170 w 5760"/>
              <a:gd name="T35" fmla="*/ 4203 h 5184"/>
              <a:gd name="T36" fmla="*/ 5355 w 5760"/>
              <a:gd name="T37" fmla="*/ 3859 h 5184"/>
              <a:gd name="T38" fmla="*/ 5395 w 5760"/>
              <a:gd name="T39" fmla="*/ 3454 h 5184"/>
              <a:gd name="T40" fmla="*/ 5278 w 5760"/>
              <a:gd name="T41" fmla="*/ 3075 h 5184"/>
              <a:gd name="T42" fmla="*/ 5032 w 5760"/>
              <a:gd name="T43" fmla="*/ 2775 h 5184"/>
              <a:gd name="T44" fmla="*/ 4688 w 5760"/>
              <a:gd name="T45" fmla="*/ 2590 h 5184"/>
              <a:gd name="T46" fmla="*/ 5688 w 5760"/>
              <a:gd name="T47" fmla="*/ 1332 h 5184"/>
              <a:gd name="T48" fmla="*/ 5758 w 5760"/>
              <a:gd name="T49" fmla="*/ 1398 h 5184"/>
              <a:gd name="T50" fmla="*/ 4810 w 5760"/>
              <a:gd name="T51" fmla="*/ 2461 h 5184"/>
              <a:gd name="T52" fmla="*/ 5175 w 5760"/>
              <a:gd name="T53" fmla="*/ 2686 h 5184"/>
              <a:gd name="T54" fmla="*/ 5435 w 5760"/>
              <a:gd name="T55" fmla="*/ 3025 h 5184"/>
              <a:gd name="T56" fmla="*/ 5558 w 5760"/>
              <a:gd name="T57" fmla="*/ 3444 h 5184"/>
              <a:gd name="T58" fmla="*/ 5516 w 5760"/>
              <a:gd name="T59" fmla="*/ 3887 h 5184"/>
              <a:gd name="T60" fmla="*/ 5324 w 5760"/>
              <a:gd name="T61" fmla="*/ 4269 h 5184"/>
              <a:gd name="T62" fmla="*/ 5011 w 5760"/>
              <a:gd name="T63" fmla="*/ 4554 h 5184"/>
              <a:gd name="T64" fmla="*/ 4610 w 5760"/>
              <a:gd name="T65" fmla="*/ 4713 h 5184"/>
              <a:gd name="T66" fmla="*/ 4165 w 5760"/>
              <a:gd name="T67" fmla="*/ 4713 h 5184"/>
              <a:gd name="T68" fmla="*/ 3763 w 5760"/>
              <a:gd name="T69" fmla="*/ 4554 h 5184"/>
              <a:gd name="T70" fmla="*/ 3451 w 5760"/>
              <a:gd name="T71" fmla="*/ 4269 h 5184"/>
              <a:gd name="T72" fmla="*/ 3259 w 5760"/>
              <a:gd name="T73" fmla="*/ 3887 h 5184"/>
              <a:gd name="T74" fmla="*/ 3215 w 5760"/>
              <a:gd name="T75" fmla="*/ 3466 h 5184"/>
              <a:gd name="T76" fmla="*/ 3297 w 5760"/>
              <a:gd name="T77" fmla="*/ 3121 h 5184"/>
              <a:gd name="T78" fmla="*/ 920 w 5760"/>
              <a:gd name="T79" fmla="*/ 4323 h 5184"/>
              <a:gd name="T80" fmla="*/ 843 w 5760"/>
              <a:gd name="T81" fmla="*/ 4301 h 5184"/>
              <a:gd name="T82" fmla="*/ 829 w 5760"/>
              <a:gd name="T83" fmla="*/ 4207 h 5184"/>
              <a:gd name="T84" fmla="*/ 2728 w 5760"/>
              <a:gd name="T85" fmla="*/ 2356 h 5184"/>
              <a:gd name="T86" fmla="*/ 2807 w 5760"/>
              <a:gd name="T87" fmla="*/ 2379 h 5184"/>
              <a:gd name="T88" fmla="*/ 3555 w 5760"/>
              <a:gd name="T89" fmla="*/ 2728 h 5184"/>
              <a:gd name="T90" fmla="*/ 3884 w 5760"/>
              <a:gd name="T91" fmla="*/ 2496 h 5184"/>
              <a:gd name="T92" fmla="*/ 4280 w 5760"/>
              <a:gd name="T93" fmla="*/ 2386 h 5184"/>
              <a:gd name="T94" fmla="*/ 4638 w 5760"/>
              <a:gd name="T95" fmla="*/ 2409 h 5184"/>
              <a:gd name="T96" fmla="*/ 5688 w 5760"/>
              <a:gd name="T97" fmla="*/ 1332 h 5184"/>
              <a:gd name="T98" fmla="*/ 147 w 5760"/>
              <a:gd name="T99" fmla="*/ 33 h 5184"/>
              <a:gd name="T100" fmla="*/ 168 w 5760"/>
              <a:gd name="T101" fmla="*/ 4835 h 5184"/>
              <a:gd name="T102" fmla="*/ 265 w 5760"/>
              <a:gd name="T103" fmla="*/ 4982 h 5184"/>
              <a:gd name="T104" fmla="*/ 5116 w 5760"/>
              <a:gd name="T105" fmla="*/ 5022 h 5184"/>
              <a:gd name="T106" fmla="*/ 5193 w 5760"/>
              <a:gd name="T107" fmla="*/ 5078 h 5184"/>
              <a:gd name="T108" fmla="*/ 5163 w 5760"/>
              <a:gd name="T109" fmla="*/ 5168 h 5184"/>
              <a:gd name="T110" fmla="*/ 332 w 5760"/>
              <a:gd name="T111" fmla="*/ 5179 h 5184"/>
              <a:gd name="T112" fmla="*/ 115 w 5760"/>
              <a:gd name="T113" fmla="*/ 5069 h 5184"/>
              <a:gd name="T114" fmla="*/ 5 w 5760"/>
              <a:gd name="T115" fmla="*/ 4852 h 5184"/>
              <a:gd name="T116" fmla="*/ 16 w 5760"/>
              <a:gd name="T117" fmla="*/ 33 h 5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60" h="5184">
                <a:moveTo>
                  <a:pt x="4388" y="2718"/>
                </a:moveTo>
                <a:lnTo>
                  <a:pt x="4413" y="2721"/>
                </a:lnTo>
                <a:lnTo>
                  <a:pt x="4435" y="2733"/>
                </a:lnTo>
                <a:lnTo>
                  <a:pt x="4453" y="2751"/>
                </a:lnTo>
                <a:lnTo>
                  <a:pt x="4465" y="2774"/>
                </a:lnTo>
                <a:lnTo>
                  <a:pt x="4468" y="2798"/>
                </a:lnTo>
                <a:lnTo>
                  <a:pt x="4468" y="3555"/>
                </a:lnTo>
                <a:lnTo>
                  <a:pt x="4910" y="3555"/>
                </a:lnTo>
                <a:lnTo>
                  <a:pt x="4936" y="3559"/>
                </a:lnTo>
                <a:lnTo>
                  <a:pt x="4957" y="3571"/>
                </a:lnTo>
                <a:lnTo>
                  <a:pt x="4975" y="3589"/>
                </a:lnTo>
                <a:lnTo>
                  <a:pt x="4987" y="3611"/>
                </a:lnTo>
                <a:lnTo>
                  <a:pt x="4990" y="3636"/>
                </a:lnTo>
                <a:lnTo>
                  <a:pt x="4987" y="3662"/>
                </a:lnTo>
                <a:lnTo>
                  <a:pt x="4975" y="3685"/>
                </a:lnTo>
                <a:lnTo>
                  <a:pt x="4957" y="3702"/>
                </a:lnTo>
                <a:lnTo>
                  <a:pt x="4936" y="3713"/>
                </a:lnTo>
                <a:lnTo>
                  <a:pt x="4910" y="3718"/>
                </a:lnTo>
                <a:lnTo>
                  <a:pt x="4388" y="3718"/>
                </a:lnTo>
                <a:lnTo>
                  <a:pt x="4362" y="3713"/>
                </a:lnTo>
                <a:lnTo>
                  <a:pt x="4339" y="3702"/>
                </a:lnTo>
                <a:lnTo>
                  <a:pt x="4322" y="3685"/>
                </a:lnTo>
                <a:lnTo>
                  <a:pt x="4310" y="3662"/>
                </a:lnTo>
                <a:lnTo>
                  <a:pt x="4306" y="3636"/>
                </a:lnTo>
                <a:lnTo>
                  <a:pt x="4306" y="2798"/>
                </a:lnTo>
                <a:lnTo>
                  <a:pt x="4310" y="2774"/>
                </a:lnTo>
                <a:lnTo>
                  <a:pt x="4322" y="2751"/>
                </a:lnTo>
                <a:lnTo>
                  <a:pt x="4339" y="2733"/>
                </a:lnTo>
                <a:lnTo>
                  <a:pt x="4362" y="2721"/>
                </a:lnTo>
                <a:lnTo>
                  <a:pt x="4388" y="2718"/>
                </a:lnTo>
                <a:close/>
                <a:moveTo>
                  <a:pt x="4388" y="2543"/>
                </a:moveTo>
                <a:lnTo>
                  <a:pt x="4283" y="2548"/>
                </a:lnTo>
                <a:lnTo>
                  <a:pt x="4184" y="2564"/>
                </a:lnTo>
                <a:lnTo>
                  <a:pt x="4086" y="2590"/>
                </a:lnTo>
                <a:lnTo>
                  <a:pt x="3994" y="2623"/>
                </a:lnTo>
                <a:lnTo>
                  <a:pt x="3905" y="2667"/>
                </a:lnTo>
                <a:lnTo>
                  <a:pt x="3821" y="2718"/>
                </a:lnTo>
                <a:lnTo>
                  <a:pt x="3742" y="2775"/>
                </a:lnTo>
                <a:lnTo>
                  <a:pt x="3671" y="2842"/>
                </a:lnTo>
                <a:lnTo>
                  <a:pt x="3604" y="2913"/>
                </a:lnTo>
                <a:lnTo>
                  <a:pt x="3547" y="2992"/>
                </a:lnTo>
                <a:lnTo>
                  <a:pt x="3496" y="3075"/>
                </a:lnTo>
                <a:lnTo>
                  <a:pt x="3453" y="3163"/>
                </a:lnTo>
                <a:lnTo>
                  <a:pt x="3419" y="3257"/>
                </a:lnTo>
                <a:lnTo>
                  <a:pt x="3393" y="3353"/>
                </a:lnTo>
                <a:lnTo>
                  <a:pt x="3379" y="3454"/>
                </a:lnTo>
                <a:lnTo>
                  <a:pt x="3374" y="3557"/>
                </a:lnTo>
                <a:lnTo>
                  <a:pt x="3379" y="3662"/>
                </a:lnTo>
                <a:lnTo>
                  <a:pt x="3393" y="3761"/>
                </a:lnTo>
                <a:lnTo>
                  <a:pt x="3419" y="3859"/>
                </a:lnTo>
                <a:lnTo>
                  <a:pt x="3453" y="3952"/>
                </a:lnTo>
                <a:lnTo>
                  <a:pt x="3496" y="4041"/>
                </a:lnTo>
                <a:lnTo>
                  <a:pt x="3547" y="4125"/>
                </a:lnTo>
                <a:lnTo>
                  <a:pt x="3604" y="4203"/>
                </a:lnTo>
                <a:lnTo>
                  <a:pt x="3671" y="4275"/>
                </a:lnTo>
                <a:lnTo>
                  <a:pt x="3742" y="4339"/>
                </a:lnTo>
                <a:lnTo>
                  <a:pt x="3821" y="4399"/>
                </a:lnTo>
                <a:lnTo>
                  <a:pt x="3905" y="4449"/>
                </a:lnTo>
                <a:lnTo>
                  <a:pt x="3994" y="4493"/>
                </a:lnTo>
                <a:lnTo>
                  <a:pt x="4086" y="4526"/>
                </a:lnTo>
                <a:lnTo>
                  <a:pt x="4184" y="4550"/>
                </a:lnTo>
                <a:lnTo>
                  <a:pt x="4283" y="4566"/>
                </a:lnTo>
                <a:lnTo>
                  <a:pt x="4388" y="4571"/>
                </a:lnTo>
                <a:lnTo>
                  <a:pt x="4491" y="4566"/>
                </a:lnTo>
                <a:lnTo>
                  <a:pt x="4591" y="4550"/>
                </a:lnTo>
                <a:lnTo>
                  <a:pt x="4688" y="4526"/>
                </a:lnTo>
                <a:lnTo>
                  <a:pt x="4781" y="4493"/>
                </a:lnTo>
                <a:lnTo>
                  <a:pt x="4870" y="4449"/>
                </a:lnTo>
                <a:lnTo>
                  <a:pt x="4954" y="4399"/>
                </a:lnTo>
                <a:lnTo>
                  <a:pt x="5032" y="4339"/>
                </a:lnTo>
                <a:lnTo>
                  <a:pt x="5104" y="4275"/>
                </a:lnTo>
                <a:lnTo>
                  <a:pt x="5170" y="4203"/>
                </a:lnTo>
                <a:lnTo>
                  <a:pt x="5228" y="4125"/>
                </a:lnTo>
                <a:lnTo>
                  <a:pt x="5278" y="4041"/>
                </a:lnTo>
                <a:lnTo>
                  <a:pt x="5322" y="3952"/>
                </a:lnTo>
                <a:lnTo>
                  <a:pt x="5355" y="3859"/>
                </a:lnTo>
                <a:lnTo>
                  <a:pt x="5381" y="3761"/>
                </a:lnTo>
                <a:lnTo>
                  <a:pt x="5395" y="3662"/>
                </a:lnTo>
                <a:lnTo>
                  <a:pt x="5402" y="3557"/>
                </a:lnTo>
                <a:lnTo>
                  <a:pt x="5395" y="3454"/>
                </a:lnTo>
                <a:lnTo>
                  <a:pt x="5381" y="3353"/>
                </a:lnTo>
                <a:lnTo>
                  <a:pt x="5355" y="3257"/>
                </a:lnTo>
                <a:lnTo>
                  <a:pt x="5322" y="3163"/>
                </a:lnTo>
                <a:lnTo>
                  <a:pt x="5278" y="3075"/>
                </a:lnTo>
                <a:lnTo>
                  <a:pt x="5228" y="2992"/>
                </a:lnTo>
                <a:lnTo>
                  <a:pt x="5170" y="2913"/>
                </a:lnTo>
                <a:lnTo>
                  <a:pt x="5104" y="2842"/>
                </a:lnTo>
                <a:lnTo>
                  <a:pt x="5032" y="2775"/>
                </a:lnTo>
                <a:lnTo>
                  <a:pt x="4954" y="2718"/>
                </a:lnTo>
                <a:lnTo>
                  <a:pt x="4870" y="2667"/>
                </a:lnTo>
                <a:lnTo>
                  <a:pt x="4781" y="2623"/>
                </a:lnTo>
                <a:lnTo>
                  <a:pt x="4688" y="2590"/>
                </a:lnTo>
                <a:lnTo>
                  <a:pt x="4591" y="2564"/>
                </a:lnTo>
                <a:lnTo>
                  <a:pt x="4491" y="2548"/>
                </a:lnTo>
                <a:lnTo>
                  <a:pt x="4388" y="2543"/>
                </a:lnTo>
                <a:close/>
                <a:moveTo>
                  <a:pt x="5688" y="1332"/>
                </a:moveTo>
                <a:lnTo>
                  <a:pt x="5713" y="1339"/>
                </a:lnTo>
                <a:lnTo>
                  <a:pt x="5734" y="1353"/>
                </a:lnTo>
                <a:lnTo>
                  <a:pt x="5750" y="1374"/>
                </a:lnTo>
                <a:lnTo>
                  <a:pt x="5758" y="1398"/>
                </a:lnTo>
                <a:lnTo>
                  <a:pt x="5760" y="1423"/>
                </a:lnTo>
                <a:lnTo>
                  <a:pt x="5753" y="1447"/>
                </a:lnTo>
                <a:lnTo>
                  <a:pt x="5739" y="1468"/>
                </a:lnTo>
                <a:lnTo>
                  <a:pt x="4810" y="2461"/>
                </a:lnTo>
                <a:lnTo>
                  <a:pt x="4910" y="2506"/>
                </a:lnTo>
                <a:lnTo>
                  <a:pt x="5004" y="2559"/>
                </a:lnTo>
                <a:lnTo>
                  <a:pt x="5093" y="2618"/>
                </a:lnTo>
                <a:lnTo>
                  <a:pt x="5175" y="2686"/>
                </a:lnTo>
                <a:lnTo>
                  <a:pt x="5250" y="2761"/>
                </a:lnTo>
                <a:lnTo>
                  <a:pt x="5320" y="2843"/>
                </a:lnTo>
                <a:lnTo>
                  <a:pt x="5381" y="2931"/>
                </a:lnTo>
                <a:lnTo>
                  <a:pt x="5435" y="3025"/>
                </a:lnTo>
                <a:lnTo>
                  <a:pt x="5481" y="3123"/>
                </a:lnTo>
                <a:lnTo>
                  <a:pt x="5516" y="3226"/>
                </a:lnTo>
                <a:lnTo>
                  <a:pt x="5542" y="3334"/>
                </a:lnTo>
                <a:lnTo>
                  <a:pt x="5558" y="3444"/>
                </a:lnTo>
                <a:lnTo>
                  <a:pt x="5563" y="3557"/>
                </a:lnTo>
                <a:lnTo>
                  <a:pt x="5558" y="3671"/>
                </a:lnTo>
                <a:lnTo>
                  <a:pt x="5542" y="3781"/>
                </a:lnTo>
                <a:lnTo>
                  <a:pt x="5516" y="3887"/>
                </a:lnTo>
                <a:lnTo>
                  <a:pt x="5481" y="3990"/>
                </a:lnTo>
                <a:lnTo>
                  <a:pt x="5437" y="4088"/>
                </a:lnTo>
                <a:lnTo>
                  <a:pt x="5385" y="4182"/>
                </a:lnTo>
                <a:lnTo>
                  <a:pt x="5324" y="4269"/>
                </a:lnTo>
                <a:lnTo>
                  <a:pt x="5256" y="4351"/>
                </a:lnTo>
                <a:lnTo>
                  <a:pt x="5181" y="4426"/>
                </a:lnTo>
                <a:lnTo>
                  <a:pt x="5098" y="4495"/>
                </a:lnTo>
                <a:lnTo>
                  <a:pt x="5011" y="4554"/>
                </a:lnTo>
                <a:lnTo>
                  <a:pt x="4917" y="4608"/>
                </a:lnTo>
                <a:lnTo>
                  <a:pt x="4819" y="4652"/>
                </a:lnTo>
                <a:lnTo>
                  <a:pt x="4716" y="4687"/>
                </a:lnTo>
                <a:lnTo>
                  <a:pt x="4610" y="4713"/>
                </a:lnTo>
                <a:lnTo>
                  <a:pt x="4500" y="4728"/>
                </a:lnTo>
                <a:lnTo>
                  <a:pt x="4388" y="4734"/>
                </a:lnTo>
                <a:lnTo>
                  <a:pt x="4275" y="4728"/>
                </a:lnTo>
                <a:lnTo>
                  <a:pt x="4165" y="4713"/>
                </a:lnTo>
                <a:lnTo>
                  <a:pt x="4058" y="4687"/>
                </a:lnTo>
                <a:lnTo>
                  <a:pt x="3955" y="4652"/>
                </a:lnTo>
                <a:lnTo>
                  <a:pt x="3857" y="4608"/>
                </a:lnTo>
                <a:lnTo>
                  <a:pt x="3763" y="4554"/>
                </a:lnTo>
                <a:lnTo>
                  <a:pt x="3676" y="4495"/>
                </a:lnTo>
                <a:lnTo>
                  <a:pt x="3594" y="4426"/>
                </a:lnTo>
                <a:lnTo>
                  <a:pt x="3519" y="4351"/>
                </a:lnTo>
                <a:lnTo>
                  <a:pt x="3451" y="4269"/>
                </a:lnTo>
                <a:lnTo>
                  <a:pt x="3390" y="4182"/>
                </a:lnTo>
                <a:lnTo>
                  <a:pt x="3337" y="4088"/>
                </a:lnTo>
                <a:lnTo>
                  <a:pt x="3294" y="3990"/>
                </a:lnTo>
                <a:lnTo>
                  <a:pt x="3259" y="3887"/>
                </a:lnTo>
                <a:lnTo>
                  <a:pt x="3233" y="3781"/>
                </a:lnTo>
                <a:lnTo>
                  <a:pt x="3217" y="3671"/>
                </a:lnTo>
                <a:lnTo>
                  <a:pt x="3212" y="3557"/>
                </a:lnTo>
                <a:lnTo>
                  <a:pt x="3215" y="3466"/>
                </a:lnTo>
                <a:lnTo>
                  <a:pt x="3226" y="3376"/>
                </a:lnTo>
                <a:lnTo>
                  <a:pt x="3243" y="3288"/>
                </a:lnTo>
                <a:lnTo>
                  <a:pt x="3266" y="3203"/>
                </a:lnTo>
                <a:lnTo>
                  <a:pt x="3297" y="3121"/>
                </a:lnTo>
                <a:lnTo>
                  <a:pt x="2747" y="2550"/>
                </a:lnTo>
                <a:lnTo>
                  <a:pt x="957" y="4303"/>
                </a:lnTo>
                <a:lnTo>
                  <a:pt x="939" y="4315"/>
                </a:lnTo>
                <a:lnTo>
                  <a:pt x="920" y="4323"/>
                </a:lnTo>
                <a:lnTo>
                  <a:pt x="901" y="4325"/>
                </a:lnTo>
                <a:lnTo>
                  <a:pt x="880" y="4323"/>
                </a:lnTo>
                <a:lnTo>
                  <a:pt x="861" y="4315"/>
                </a:lnTo>
                <a:lnTo>
                  <a:pt x="843" y="4301"/>
                </a:lnTo>
                <a:lnTo>
                  <a:pt x="827" y="4280"/>
                </a:lnTo>
                <a:lnTo>
                  <a:pt x="820" y="4255"/>
                </a:lnTo>
                <a:lnTo>
                  <a:pt x="820" y="4231"/>
                </a:lnTo>
                <a:lnTo>
                  <a:pt x="829" y="4207"/>
                </a:lnTo>
                <a:lnTo>
                  <a:pt x="843" y="4186"/>
                </a:lnTo>
                <a:lnTo>
                  <a:pt x="2691" y="2377"/>
                </a:lnTo>
                <a:lnTo>
                  <a:pt x="2709" y="2365"/>
                </a:lnTo>
                <a:lnTo>
                  <a:pt x="2728" y="2356"/>
                </a:lnTo>
                <a:lnTo>
                  <a:pt x="2751" y="2355"/>
                </a:lnTo>
                <a:lnTo>
                  <a:pt x="2772" y="2358"/>
                </a:lnTo>
                <a:lnTo>
                  <a:pt x="2791" y="2365"/>
                </a:lnTo>
                <a:lnTo>
                  <a:pt x="2807" y="2379"/>
                </a:lnTo>
                <a:lnTo>
                  <a:pt x="3372" y="2966"/>
                </a:lnTo>
                <a:lnTo>
                  <a:pt x="3426" y="2882"/>
                </a:lnTo>
                <a:lnTo>
                  <a:pt x="3489" y="2801"/>
                </a:lnTo>
                <a:lnTo>
                  <a:pt x="3555" y="2728"/>
                </a:lnTo>
                <a:lnTo>
                  <a:pt x="3631" y="2660"/>
                </a:lnTo>
                <a:lnTo>
                  <a:pt x="3709" y="2597"/>
                </a:lnTo>
                <a:lnTo>
                  <a:pt x="3795" y="2543"/>
                </a:lnTo>
                <a:lnTo>
                  <a:pt x="3884" y="2496"/>
                </a:lnTo>
                <a:lnTo>
                  <a:pt x="3978" y="2456"/>
                </a:lnTo>
                <a:lnTo>
                  <a:pt x="4076" y="2424"/>
                </a:lnTo>
                <a:lnTo>
                  <a:pt x="4177" y="2400"/>
                </a:lnTo>
                <a:lnTo>
                  <a:pt x="4280" y="2386"/>
                </a:lnTo>
                <a:lnTo>
                  <a:pt x="4388" y="2383"/>
                </a:lnTo>
                <a:lnTo>
                  <a:pt x="4472" y="2384"/>
                </a:lnTo>
                <a:lnTo>
                  <a:pt x="4556" y="2395"/>
                </a:lnTo>
                <a:lnTo>
                  <a:pt x="4638" y="2409"/>
                </a:lnTo>
                <a:lnTo>
                  <a:pt x="5620" y="1358"/>
                </a:lnTo>
                <a:lnTo>
                  <a:pt x="5640" y="1341"/>
                </a:lnTo>
                <a:lnTo>
                  <a:pt x="5664" y="1334"/>
                </a:lnTo>
                <a:lnTo>
                  <a:pt x="5688" y="1332"/>
                </a:lnTo>
                <a:close/>
                <a:moveTo>
                  <a:pt x="80" y="0"/>
                </a:moveTo>
                <a:lnTo>
                  <a:pt x="106" y="5"/>
                </a:lnTo>
                <a:lnTo>
                  <a:pt x="129" y="16"/>
                </a:lnTo>
                <a:lnTo>
                  <a:pt x="147" y="33"/>
                </a:lnTo>
                <a:lnTo>
                  <a:pt x="157" y="56"/>
                </a:lnTo>
                <a:lnTo>
                  <a:pt x="162" y="82"/>
                </a:lnTo>
                <a:lnTo>
                  <a:pt x="162" y="4788"/>
                </a:lnTo>
                <a:lnTo>
                  <a:pt x="168" y="4835"/>
                </a:lnTo>
                <a:lnTo>
                  <a:pt x="180" y="4879"/>
                </a:lnTo>
                <a:lnTo>
                  <a:pt x="202" y="4919"/>
                </a:lnTo>
                <a:lnTo>
                  <a:pt x="230" y="4954"/>
                </a:lnTo>
                <a:lnTo>
                  <a:pt x="265" y="4982"/>
                </a:lnTo>
                <a:lnTo>
                  <a:pt x="305" y="5004"/>
                </a:lnTo>
                <a:lnTo>
                  <a:pt x="349" y="5016"/>
                </a:lnTo>
                <a:lnTo>
                  <a:pt x="396" y="5022"/>
                </a:lnTo>
                <a:lnTo>
                  <a:pt x="5116" y="5022"/>
                </a:lnTo>
                <a:lnTo>
                  <a:pt x="5140" y="5027"/>
                </a:lnTo>
                <a:lnTo>
                  <a:pt x="5163" y="5037"/>
                </a:lnTo>
                <a:lnTo>
                  <a:pt x="5181" y="5055"/>
                </a:lnTo>
                <a:lnTo>
                  <a:pt x="5193" y="5078"/>
                </a:lnTo>
                <a:lnTo>
                  <a:pt x="5196" y="5104"/>
                </a:lnTo>
                <a:lnTo>
                  <a:pt x="5193" y="5128"/>
                </a:lnTo>
                <a:lnTo>
                  <a:pt x="5181" y="5151"/>
                </a:lnTo>
                <a:lnTo>
                  <a:pt x="5163" y="5168"/>
                </a:lnTo>
                <a:lnTo>
                  <a:pt x="5140" y="5181"/>
                </a:lnTo>
                <a:lnTo>
                  <a:pt x="5116" y="5184"/>
                </a:lnTo>
                <a:lnTo>
                  <a:pt x="396" y="5184"/>
                </a:lnTo>
                <a:lnTo>
                  <a:pt x="332" y="5179"/>
                </a:lnTo>
                <a:lnTo>
                  <a:pt x="271" y="5163"/>
                </a:lnTo>
                <a:lnTo>
                  <a:pt x="215" y="5140"/>
                </a:lnTo>
                <a:lnTo>
                  <a:pt x="162" y="5107"/>
                </a:lnTo>
                <a:lnTo>
                  <a:pt x="115" y="5069"/>
                </a:lnTo>
                <a:lnTo>
                  <a:pt x="77" y="5022"/>
                </a:lnTo>
                <a:lnTo>
                  <a:pt x="44" y="4969"/>
                </a:lnTo>
                <a:lnTo>
                  <a:pt x="21" y="4913"/>
                </a:lnTo>
                <a:lnTo>
                  <a:pt x="5" y="4852"/>
                </a:lnTo>
                <a:lnTo>
                  <a:pt x="0" y="4788"/>
                </a:lnTo>
                <a:lnTo>
                  <a:pt x="0" y="82"/>
                </a:lnTo>
                <a:lnTo>
                  <a:pt x="3" y="56"/>
                </a:lnTo>
                <a:lnTo>
                  <a:pt x="16" y="33"/>
                </a:lnTo>
                <a:lnTo>
                  <a:pt x="33" y="16"/>
                </a:lnTo>
                <a:lnTo>
                  <a:pt x="56" y="5"/>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en-US" sz="900">
              <a:solidFill>
                <a:srgbClr val="000000"/>
              </a:solidFill>
              <a:latin typeface="Calibri Light"/>
            </a:endParaRPr>
          </a:p>
        </p:txBody>
      </p:sp>
      <p:sp>
        <p:nvSpPr>
          <p:cNvPr id="27" name="TextBox 26">
            <a:extLst>
              <a:ext uri="{FF2B5EF4-FFF2-40B4-BE49-F238E27FC236}">
                <a16:creationId xmlns:a16="http://schemas.microsoft.com/office/drawing/2014/main" id="{46515459-FE71-6347-A629-68136728425B}"/>
              </a:ext>
            </a:extLst>
          </p:cNvPr>
          <p:cNvSpPr txBox="1"/>
          <p:nvPr/>
        </p:nvSpPr>
        <p:spPr>
          <a:xfrm>
            <a:off x="7490268" y="2843689"/>
            <a:ext cx="1001440" cy="338554"/>
          </a:xfrm>
          <a:prstGeom prst="rect">
            <a:avLst/>
          </a:prstGeom>
          <a:noFill/>
        </p:spPr>
        <p:txBody>
          <a:bodyPr wrap="square" rtlCol="0">
            <a:spAutoFit/>
          </a:bodyPr>
          <a:lstStyle/>
          <a:p>
            <a:pPr algn="ctr" defTabSz="914400">
              <a:defRPr/>
            </a:pPr>
            <a:r>
              <a:rPr lang="en-US" sz="1600" dirty="0">
                <a:solidFill>
                  <a:srgbClr val="FFFFFF"/>
                </a:solidFill>
                <a:latin typeface="Calibri Light"/>
              </a:rPr>
              <a:t>Impact</a:t>
            </a:r>
          </a:p>
        </p:txBody>
      </p:sp>
      <p:sp>
        <p:nvSpPr>
          <p:cNvPr id="3" name="TextBox 2">
            <a:extLst>
              <a:ext uri="{FF2B5EF4-FFF2-40B4-BE49-F238E27FC236}">
                <a16:creationId xmlns:a16="http://schemas.microsoft.com/office/drawing/2014/main" id="{52A853C2-EC87-4957-AA82-BC098A499633}"/>
              </a:ext>
            </a:extLst>
          </p:cNvPr>
          <p:cNvSpPr txBox="1"/>
          <p:nvPr/>
        </p:nvSpPr>
        <p:spPr>
          <a:xfrm>
            <a:off x="3047786" y="1378360"/>
            <a:ext cx="3089563" cy="400110"/>
          </a:xfrm>
          <a:prstGeom prst="rect">
            <a:avLst/>
          </a:prstGeom>
          <a:noFill/>
        </p:spPr>
        <p:txBody>
          <a:bodyPr wrap="square" rtlCol="0">
            <a:spAutoFit/>
          </a:bodyPr>
          <a:lstStyle/>
          <a:p>
            <a:pPr algn="ctr" defTabSz="914400">
              <a:defRPr/>
            </a:pPr>
            <a:r>
              <a:rPr lang="en-US" sz="2000" dirty="0">
                <a:solidFill>
                  <a:srgbClr val="FFCC00"/>
                </a:solidFill>
                <a:latin typeface="Calibri Light"/>
              </a:rPr>
              <a:t>Operationalizing Analytics</a:t>
            </a:r>
          </a:p>
        </p:txBody>
      </p:sp>
    </p:spTree>
    <p:extLst>
      <p:ext uri="{BB962C8B-B14F-4D97-AF65-F5344CB8AC3E}">
        <p14:creationId xmlns:p14="http://schemas.microsoft.com/office/powerpoint/2010/main" val="38150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CAE2D-C307-2594-9341-B9DD9712D097}"/>
              </a:ext>
            </a:extLst>
          </p:cNvPr>
          <p:cNvSpPr>
            <a:spLocks noGrp="1"/>
          </p:cNvSpPr>
          <p:nvPr>
            <p:ph idx="1"/>
          </p:nvPr>
        </p:nvSpPr>
        <p:spPr/>
        <p:txBody>
          <a:bodyPr>
            <a:normAutofit lnSpcReduction="10000"/>
          </a:bodyPr>
          <a:lstStyle/>
          <a:p>
            <a:r>
              <a:rPr lang="en-US" dirty="0"/>
              <a:t>Do we know </a:t>
            </a:r>
            <a:r>
              <a:rPr lang="pl-PL" dirty="0" err="1"/>
              <a:t>our</a:t>
            </a:r>
            <a:r>
              <a:rPr lang="pl-PL" dirty="0"/>
              <a:t> </a:t>
            </a:r>
            <a:r>
              <a:rPr lang="en-US" dirty="0"/>
              <a:t>supply chain?</a:t>
            </a:r>
          </a:p>
          <a:p>
            <a:endParaRPr lang="en-US" dirty="0"/>
          </a:p>
          <a:p>
            <a:endParaRPr lang="en-US" dirty="0"/>
          </a:p>
          <a:p>
            <a:endParaRPr lang="en-US" dirty="0"/>
          </a:p>
          <a:p>
            <a:r>
              <a:rPr lang="en-US" dirty="0"/>
              <a:t>Do we all understand our strategy?</a:t>
            </a:r>
          </a:p>
          <a:p>
            <a:endParaRPr lang="en-US" dirty="0"/>
          </a:p>
          <a:p>
            <a:endParaRPr lang="en-US" dirty="0"/>
          </a:p>
          <a:p>
            <a:endParaRPr lang="en-US" dirty="0"/>
          </a:p>
          <a:p>
            <a:r>
              <a:rPr lang="en-US" dirty="0"/>
              <a:t>Do we have a plan and know how to execute it?</a:t>
            </a:r>
          </a:p>
          <a:p>
            <a:pPr marL="0" indent="0">
              <a:buNone/>
            </a:pPr>
            <a:endParaRPr lang="en-US" dirty="0"/>
          </a:p>
        </p:txBody>
      </p:sp>
      <p:sp>
        <p:nvSpPr>
          <p:cNvPr id="4" name="Text Placeholder 3">
            <a:extLst>
              <a:ext uri="{FF2B5EF4-FFF2-40B4-BE49-F238E27FC236}">
                <a16:creationId xmlns:a16="http://schemas.microsoft.com/office/drawing/2014/main" id="{B9103633-C35C-9880-3CE0-84E1EFE4F9B1}"/>
              </a:ext>
            </a:extLst>
          </p:cNvPr>
          <p:cNvSpPr>
            <a:spLocks noGrp="1"/>
          </p:cNvSpPr>
          <p:nvPr>
            <p:ph type="body" sz="quarter" idx="10"/>
          </p:nvPr>
        </p:nvSpPr>
        <p:spPr/>
        <p:txBody>
          <a:bodyPr/>
          <a:lstStyle/>
          <a:p>
            <a:endParaRPr lang="en-US"/>
          </a:p>
        </p:txBody>
      </p:sp>
      <p:sp>
        <p:nvSpPr>
          <p:cNvPr id="2" name="Title 1">
            <a:extLst>
              <a:ext uri="{FF2B5EF4-FFF2-40B4-BE49-F238E27FC236}">
                <a16:creationId xmlns:a16="http://schemas.microsoft.com/office/drawing/2014/main" id="{FE805128-78C9-FC32-DC5F-1B2B661668BB}"/>
              </a:ext>
            </a:extLst>
          </p:cNvPr>
          <p:cNvSpPr>
            <a:spLocks noGrp="1"/>
          </p:cNvSpPr>
          <p:nvPr>
            <p:ph type="title"/>
          </p:nvPr>
        </p:nvSpPr>
        <p:spPr/>
        <p:txBody>
          <a:bodyPr>
            <a:normAutofit fontScale="90000"/>
          </a:bodyPr>
          <a:lstStyle/>
          <a:p>
            <a:r>
              <a:rPr lang="pl-PL" dirty="0"/>
              <a:t>Supply Chain Management</a:t>
            </a:r>
            <a:endParaRPr lang="en-US" dirty="0"/>
          </a:p>
        </p:txBody>
      </p:sp>
      <p:pic>
        <p:nvPicPr>
          <p:cNvPr id="6" name="Content Placeholder 5" descr="A picture containing shape&#10;&#10;Description automatically generated">
            <a:extLst>
              <a:ext uri="{FF2B5EF4-FFF2-40B4-BE49-F238E27FC236}">
                <a16:creationId xmlns:a16="http://schemas.microsoft.com/office/drawing/2014/main" id="{1C70FA31-EE0B-ED3A-7FD0-69CDF3993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558" y="1240871"/>
            <a:ext cx="4556323" cy="3262312"/>
          </a:xfrm>
          <a:prstGeom prst="rect">
            <a:avLst/>
          </a:prstGeom>
        </p:spPr>
      </p:pic>
      <p:sp>
        <p:nvSpPr>
          <p:cNvPr id="7" name="TextBox 6">
            <a:extLst>
              <a:ext uri="{FF2B5EF4-FFF2-40B4-BE49-F238E27FC236}">
                <a16:creationId xmlns:a16="http://schemas.microsoft.com/office/drawing/2014/main" id="{13E673EA-D4C8-404D-53BD-3050624BD4B2}"/>
              </a:ext>
            </a:extLst>
          </p:cNvPr>
          <p:cNvSpPr txBox="1"/>
          <p:nvPr/>
        </p:nvSpPr>
        <p:spPr>
          <a:xfrm>
            <a:off x="6690360" y="4612849"/>
            <a:ext cx="3429000" cy="200055"/>
          </a:xfrm>
          <a:prstGeom prst="rect">
            <a:avLst/>
          </a:prstGeom>
          <a:noFill/>
        </p:spPr>
        <p:txBody>
          <a:bodyPr wrap="square" rtlCol="0">
            <a:spAutoFit/>
          </a:bodyPr>
          <a:lstStyle/>
          <a:p>
            <a:pPr algn="l"/>
            <a:r>
              <a:rPr lang="pl-PL" sz="700" dirty="0" err="1">
                <a:solidFill>
                  <a:schemeClr val="bg1"/>
                </a:solidFill>
                <a:latin typeface="+mj-lt"/>
              </a:rPr>
              <a:t>source</a:t>
            </a:r>
            <a:r>
              <a:rPr lang="pl-PL" sz="700" dirty="0">
                <a:solidFill>
                  <a:schemeClr val="bg1"/>
                </a:solidFill>
                <a:latin typeface="+mj-lt"/>
              </a:rPr>
              <a:t>: </a:t>
            </a:r>
            <a:r>
              <a:rPr lang="en-US" sz="700" dirty="0">
                <a:solidFill>
                  <a:schemeClr val="bg1"/>
                </a:solidFill>
                <a:latin typeface="+mj-lt"/>
              </a:rPr>
              <a:t>https://www.pngwing.com</a:t>
            </a:r>
          </a:p>
        </p:txBody>
      </p:sp>
    </p:spTree>
    <p:extLst>
      <p:ext uri="{BB962C8B-B14F-4D97-AF65-F5344CB8AC3E}">
        <p14:creationId xmlns:p14="http://schemas.microsoft.com/office/powerpoint/2010/main" val="11356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55B8-1C0E-8377-C0D6-65C9256ECF99}"/>
              </a:ext>
            </a:extLst>
          </p:cNvPr>
          <p:cNvSpPr>
            <a:spLocks noGrp="1"/>
          </p:cNvSpPr>
          <p:nvPr>
            <p:ph type="title"/>
          </p:nvPr>
        </p:nvSpPr>
        <p:spPr/>
        <p:txBody>
          <a:bodyPr>
            <a:normAutofit fontScale="90000"/>
          </a:bodyPr>
          <a:lstStyle/>
          <a:p>
            <a:r>
              <a:rPr lang="pl-PL" dirty="0"/>
              <a:t>Do we </a:t>
            </a:r>
            <a:r>
              <a:rPr lang="pl-PL" dirty="0" err="1"/>
              <a:t>know</a:t>
            </a:r>
            <a:r>
              <a:rPr lang="pl-PL" dirty="0"/>
              <a:t> </a:t>
            </a:r>
            <a:r>
              <a:rPr lang="pl-PL" dirty="0" err="1"/>
              <a:t>our</a:t>
            </a:r>
            <a:r>
              <a:rPr lang="pl-PL" dirty="0"/>
              <a:t> </a:t>
            </a:r>
            <a:r>
              <a:rPr lang="pl-PL" dirty="0" err="1"/>
              <a:t>supply</a:t>
            </a:r>
            <a:r>
              <a:rPr lang="pl-PL" dirty="0"/>
              <a:t> </a:t>
            </a:r>
            <a:r>
              <a:rPr lang="pl-PL" dirty="0" err="1"/>
              <a:t>chain</a:t>
            </a:r>
            <a:r>
              <a:rPr lang="pl-PL" dirty="0"/>
              <a:t>?</a:t>
            </a:r>
            <a:endParaRPr lang="en-US" dirty="0"/>
          </a:p>
        </p:txBody>
      </p:sp>
      <p:sp>
        <p:nvSpPr>
          <p:cNvPr id="3" name="Content Placeholder 2">
            <a:extLst>
              <a:ext uri="{FF2B5EF4-FFF2-40B4-BE49-F238E27FC236}">
                <a16:creationId xmlns:a16="http://schemas.microsoft.com/office/drawing/2014/main" id="{718805ED-B849-DD7C-99AF-A7E09FE5D8A6}"/>
              </a:ext>
            </a:extLst>
          </p:cNvPr>
          <p:cNvSpPr>
            <a:spLocks noGrp="1"/>
          </p:cNvSpPr>
          <p:nvPr>
            <p:ph idx="1"/>
          </p:nvPr>
        </p:nvSpPr>
        <p:spPr/>
        <p:txBody>
          <a:bodyPr/>
          <a:lstStyle/>
          <a:p>
            <a:r>
              <a:rPr lang="pl-PL" dirty="0"/>
              <a:t>How </a:t>
            </a:r>
            <a:r>
              <a:rPr lang="pl-PL" dirty="0" err="1"/>
              <a:t>strong</a:t>
            </a:r>
            <a:r>
              <a:rPr lang="pl-PL" dirty="0"/>
              <a:t>/</a:t>
            </a:r>
            <a:r>
              <a:rPr lang="pl-PL" dirty="0" err="1"/>
              <a:t>weak</a:t>
            </a:r>
            <a:r>
              <a:rPr lang="pl-PL" dirty="0"/>
              <a:t> </a:t>
            </a:r>
            <a:r>
              <a:rPr lang="pl-PL" dirty="0" err="1"/>
              <a:t>is</a:t>
            </a:r>
            <a:r>
              <a:rPr lang="pl-PL" dirty="0"/>
              <a:t> </a:t>
            </a:r>
            <a:r>
              <a:rPr lang="pl-PL" dirty="0" err="1"/>
              <a:t>it</a:t>
            </a:r>
            <a:r>
              <a:rPr lang="pl-PL" dirty="0"/>
              <a:t>?</a:t>
            </a:r>
          </a:p>
          <a:p>
            <a:endParaRPr lang="pl-PL" dirty="0"/>
          </a:p>
          <a:p>
            <a:endParaRPr lang="pl-PL" dirty="0"/>
          </a:p>
          <a:p>
            <a:endParaRPr lang="pl-PL" dirty="0"/>
          </a:p>
          <a:p>
            <a:endParaRPr lang="pl-PL" dirty="0"/>
          </a:p>
          <a:p>
            <a:r>
              <a:rPr lang="pl-PL" dirty="0"/>
              <a:t> </a:t>
            </a:r>
            <a:r>
              <a:rPr lang="pl-PL" dirty="0" err="1"/>
              <a:t>What</a:t>
            </a:r>
            <a:r>
              <a:rPr lang="pl-PL" dirty="0"/>
              <a:t> </a:t>
            </a:r>
            <a:r>
              <a:rPr lang="pl-PL" dirty="0" err="1"/>
              <a:t>are</a:t>
            </a:r>
            <a:r>
              <a:rPr lang="pl-PL" dirty="0"/>
              <a:t> </a:t>
            </a:r>
            <a:r>
              <a:rPr lang="pl-PL" dirty="0" err="1"/>
              <a:t>active</a:t>
            </a:r>
            <a:r>
              <a:rPr lang="pl-PL" dirty="0"/>
              <a:t> </a:t>
            </a:r>
            <a:r>
              <a:rPr lang="pl-PL" dirty="0" err="1"/>
              <a:t>constraints</a:t>
            </a:r>
            <a:r>
              <a:rPr lang="pl-PL" dirty="0"/>
              <a:t>?</a:t>
            </a:r>
            <a:endParaRPr lang="en-US" dirty="0"/>
          </a:p>
        </p:txBody>
      </p:sp>
      <p:sp>
        <p:nvSpPr>
          <p:cNvPr id="4" name="Text Placeholder 3">
            <a:extLst>
              <a:ext uri="{FF2B5EF4-FFF2-40B4-BE49-F238E27FC236}">
                <a16:creationId xmlns:a16="http://schemas.microsoft.com/office/drawing/2014/main" id="{EACC3510-4F11-B714-E40D-A927F2D69D12}"/>
              </a:ext>
            </a:extLst>
          </p:cNvPr>
          <p:cNvSpPr>
            <a:spLocks noGrp="1"/>
          </p:cNvSpPr>
          <p:nvPr>
            <p:ph type="body" sz="quarter" idx="10"/>
          </p:nvPr>
        </p:nvSpPr>
        <p:spPr/>
        <p:txBody>
          <a:bodyPr/>
          <a:lstStyle/>
          <a:p>
            <a:endParaRPr lang="en-US"/>
          </a:p>
        </p:txBody>
      </p:sp>
      <p:pic>
        <p:nvPicPr>
          <p:cNvPr id="10" name="Picture 9" descr="A picture containing metalware&#10;&#10;Description automatically generated">
            <a:extLst>
              <a:ext uri="{FF2B5EF4-FFF2-40B4-BE49-F238E27FC236}">
                <a16:creationId xmlns:a16="http://schemas.microsoft.com/office/drawing/2014/main" id="{3A7B5ADF-D678-088F-E5B3-2566D367F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860" y="675005"/>
            <a:ext cx="4558665" cy="1824133"/>
          </a:xfrm>
          <a:prstGeom prst="rect">
            <a:avLst/>
          </a:prstGeom>
        </p:spPr>
      </p:pic>
      <p:pic>
        <p:nvPicPr>
          <p:cNvPr id="14" name="Picture 13" descr="Diagram&#10;&#10;Description automatically generated">
            <a:extLst>
              <a:ext uri="{FF2B5EF4-FFF2-40B4-BE49-F238E27FC236}">
                <a16:creationId xmlns:a16="http://schemas.microsoft.com/office/drawing/2014/main" id="{83656B23-3189-87B6-2C22-8682E6D95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915" y="2422842"/>
            <a:ext cx="3008002" cy="1988820"/>
          </a:xfrm>
          <a:prstGeom prst="rect">
            <a:avLst/>
          </a:prstGeom>
        </p:spPr>
      </p:pic>
      <p:sp>
        <p:nvSpPr>
          <p:cNvPr id="15" name="TextBox 14">
            <a:extLst>
              <a:ext uri="{FF2B5EF4-FFF2-40B4-BE49-F238E27FC236}">
                <a16:creationId xmlns:a16="http://schemas.microsoft.com/office/drawing/2014/main" id="{778AEFE1-4CFC-8EB8-549C-61ACF161B491}"/>
              </a:ext>
            </a:extLst>
          </p:cNvPr>
          <p:cNvSpPr txBox="1"/>
          <p:nvPr/>
        </p:nvSpPr>
        <p:spPr>
          <a:xfrm>
            <a:off x="628650" y="4720571"/>
            <a:ext cx="3575050" cy="184666"/>
          </a:xfrm>
          <a:prstGeom prst="rect">
            <a:avLst/>
          </a:prstGeom>
          <a:noFill/>
        </p:spPr>
        <p:txBody>
          <a:bodyPr wrap="square" rtlCol="0">
            <a:spAutoFit/>
          </a:bodyPr>
          <a:lstStyle/>
          <a:p>
            <a:pPr algn="l"/>
            <a:r>
              <a:rPr lang="pl-PL" sz="600" dirty="0">
                <a:solidFill>
                  <a:schemeClr val="bg1"/>
                </a:solidFill>
                <a:latin typeface="+mj-lt"/>
              </a:rPr>
              <a:t>Source: https://www.pngegg.com</a:t>
            </a:r>
            <a:endParaRPr lang="en-US" sz="600" dirty="0">
              <a:solidFill>
                <a:schemeClr val="bg1"/>
              </a:solidFill>
              <a:latin typeface="+mj-lt"/>
            </a:endParaRPr>
          </a:p>
        </p:txBody>
      </p:sp>
    </p:spTree>
    <p:extLst>
      <p:ext uri="{BB962C8B-B14F-4D97-AF65-F5344CB8AC3E}">
        <p14:creationId xmlns:p14="http://schemas.microsoft.com/office/powerpoint/2010/main" val="272413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8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800" fill="hold"/>
                                        <p:tgtEl>
                                          <p:spTgt spid="10"/>
                                        </p:tgtEl>
                                        <p:attrNameLst>
                                          <p:attrName>ppt_x</p:attrName>
                                        </p:attrNameLst>
                                      </p:cBhvr>
                                      <p:tavLst>
                                        <p:tav tm="0">
                                          <p:val>
                                            <p:strVal val="#ppt_x"/>
                                          </p:val>
                                        </p:tav>
                                        <p:tav tm="100000">
                                          <p:val>
                                            <p:strVal val="#ppt_x"/>
                                          </p:val>
                                        </p:tav>
                                      </p:tavLst>
                                    </p:anim>
                                    <p:anim calcmode="lin" valueType="num">
                                      <p:cBhvr additive="base">
                                        <p:cTn id="12" dur="8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DA4E-725E-E549-E425-C5143B3C66FC}"/>
              </a:ext>
            </a:extLst>
          </p:cNvPr>
          <p:cNvSpPr>
            <a:spLocks noGrp="1"/>
          </p:cNvSpPr>
          <p:nvPr>
            <p:ph type="title"/>
          </p:nvPr>
        </p:nvSpPr>
        <p:spPr/>
        <p:txBody>
          <a:bodyPr>
            <a:normAutofit fontScale="90000"/>
          </a:bodyPr>
          <a:lstStyle/>
          <a:p>
            <a:r>
              <a:rPr lang="pl-PL" dirty="0"/>
              <a:t>Supply Chain Management</a:t>
            </a:r>
            <a:endParaRPr lang="en-US" dirty="0"/>
          </a:p>
        </p:txBody>
      </p:sp>
      <p:sp>
        <p:nvSpPr>
          <p:cNvPr id="9" name="Content Placeholder 8">
            <a:extLst>
              <a:ext uri="{FF2B5EF4-FFF2-40B4-BE49-F238E27FC236}">
                <a16:creationId xmlns:a16="http://schemas.microsoft.com/office/drawing/2014/main" id="{968AA183-903B-9555-4A7B-1377252E271D}"/>
              </a:ext>
            </a:extLst>
          </p:cNvPr>
          <p:cNvSpPr>
            <a:spLocks noGrp="1"/>
          </p:cNvSpPr>
          <p:nvPr>
            <p:ph sz="half" idx="1"/>
          </p:nvPr>
        </p:nvSpPr>
        <p:spPr>
          <a:xfrm>
            <a:off x="628649" y="1369219"/>
            <a:ext cx="4603173" cy="3263504"/>
          </a:xfrm>
        </p:spPr>
        <p:txBody>
          <a:bodyPr/>
          <a:lstStyle/>
          <a:p>
            <a:endParaRPr lang="en-US" dirty="0"/>
          </a:p>
          <a:p>
            <a:r>
              <a:rPr lang="en-US" dirty="0"/>
              <a:t>Joint actions to achieve common goal.</a:t>
            </a:r>
          </a:p>
          <a:p>
            <a:endParaRPr lang="en-US" dirty="0"/>
          </a:p>
          <a:p>
            <a:endParaRPr lang="en-US" dirty="0"/>
          </a:p>
          <a:p>
            <a:r>
              <a:rPr lang="en-US" dirty="0"/>
              <a:t>Decision impact: butterfly effect </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C3415D16-BCC9-B52A-0DB7-E57DA1F9213C}"/>
              </a:ext>
            </a:extLst>
          </p:cNvPr>
          <p:cNvSpPr>
            <a:spLocks noGrp="1"/>
          </p:cNvSpPr>
          <p:nvPr>
            <p:ph type="body" sz="quarter" idx="10"/>
          </p:nvPr>
        </p:nvSpPr>
        <p:spPr/>
        <p:txBody>
          <a:bodyPr/>
          <a:lstStyle/>
          <a:p>
            <a:r>
              <a:rPr lang="en-US" dirty="0"/>
              <a:t>Strategy &amp; Plan </a:t>
            </a:r>
          </a:p>
        </p:txBody>
      </p:sp>
      <p:sp>
        <p:nvSpPr>
          <p:cNvPr id="7" name="TextBox 6">
            <a:extLst>
              <a:ext uri="{FF2B5EF4-FFF2-40B4-BE49-F238E27FC236}">
                <a16:creationId xmlns:a16="http://schemas.microsoft.com/office/drawing/2014/main" id="{20271C52-764F-201E-7061-A7940F1A04F8}"/>
              </a:ext>
            </a:extLst>
          </p:cNvPr>
          <p:cNvSpPr txBox="1"/>
          <p:nvPr/>
        </p:nvSpPr>
        <p:spPr>
          <a:xfrm>
            <a:off x="6142794" y="4319329"/>
            <a:ext cx="3575050" cy="184666"/>
          </a:xfrm>
          <a:prstGeom prst="rect">
            <a:avLst/>
          </a:prstGeom>
          <a:noFill/>
        </p:spPr>
        <p:txBody>
          <a:bodyPr wrap="square" rtlCol="0">
            <a:spAutoFit/>
          </a:bodyPr>
          <a:lstStyle/>
          <a:p>
            <a:pPr algn="l"/>
            <a:r>
              <a:rPr lang="pl-PL" sz="600" dirty="0">
                <a:solidFill>
                  <a:schemeClr val="bg1"/>
                </a:solidFill>
                <a:latin typeface="+mj-lt"/>
              </a:rPr>
              <a:t>Source: https://www.pngegg.com</a:t>
            </a:r>
            <a:endParaRPr lang="en-US" sz="600" dirty="0">
              <a:solidFill>
                <a:schemeClr val="bg1"/>
              </a:solidFill>
              <a:latin typeface="+mj-lt"/>
            </a:endParaRPr>
          </a:p>
        </p:txBody>
      </p:sp>
      <p:pic>
        <p:nvPicPr>
          <p:cNvPr id="12" name="Content Placeholder 5" descr="A picture containing indoor, birthday, toy, candle&#10;&#10;Description automatically generated">
            <a:extLst>
              <a:ext uri="{FF2B5EF4-FFF2-40B4-BE49-F238E27FC236}">
                <a16:creationId xmlns:a16="http://schemas.microsoft.com/office/drawing/2014/main" id="{DBEE5E9F-3BF7-1D5F-BC2D-0ABE1CB2C71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2823" y="1369219"/>
            <a:ext cx="4603173" cy="3164681"/>
          </a:xfrm>
          <a:prstGeom prst="rect">
            <a:avLst/>
          </a:prstGeom>
        </p:spPr>
      </p:pic>
    </p:spTree>
    <p:extLst>
      <p:ext uri="{BB962C8B-B14F-4D97-AF65-F5344CB8AC3E}">
        <p14:creationId xmlns:p14="http://schemas.microsoft.com/office/powerpoint/2010/main" val="417557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7A3B-A51A-4C25-F7AD-EC9BEE6D0029}"/>
              </a:ext>
            </a:extLst>
          </p:cNvPr>
          <p:cNvSpPr>
            <a:spLocks noGrp="1"/>
          </p:cNvSpPr>
          <p:nvPr>
            <p:ph type="title"/>
          </p:nvPr>
        </p:nvSpPr>
        <p:spPr/>
        <p:txBody>
          <a:bodyPr>
            <a:normAutofit fontScale="90000"/>
          </a:bodyPr>
          <a:lstStyle/>
          <a:p>
            <a:r>
              <a:rPr lang="pl-PL" dirty="0" err="1"/>
              <a:t>Ways</a:t>
            </a:r>
            <a:r>
              <a:rPr lang="pl-PL" dirty="0"/>
              <a:t> to </a:t>
            </a:r>
            <a:r>
              <a:rPr lang="pl-PL" dirty="0" err="1"/>
              <a:t>improve</a:t>
            </a:r>
            <a:endParaRPr lang="en-US" dirty="0"/>
          </a:p>
        </p:txBody>
      </p:sp>
      <p:sp>
        <p:nvSpPr>
          <p:cNvPr id="3" name="Content Placeholder 2">
            <a:extLst>
              <a:ext uri="{FF2B5EF4-FFF2-40B4-BE49-F238E27FC236}">
                <a16:creationId xmlns:a16="http://schemas.microsoft.com/office/drawing/2014/main" id="{F2E3A2E1-EE5C-795D-396A-11675BCD7B4E}"/>
              </a:ext>
            </a:extLst>
          </p:cNvPr>
          <p:cNvSpPr>
            <a:spLocks noGrp="1"/>
          </p:cNvSpPr>
          <p:nvPr>
            <p:ph idx="1"/>
          </p:nvPr>
        </p:nvSpPr>
        <p:spPr/>
        <p:txBody>
          <a:bodyPr/>
          <a:lstStyle/>
          <a:p>
            <a:endParaRPr lang="pl-PL" dirty="0"/>
          </a:p>
          <a:p>
            <a:endParaRPr lang="pl-PL" dirty="0"/>
          </a:p>
          <a:p>
            <a:endParaRPr lang="pl-PL" dirty="0"/>
          </a:p>
        </p:txBody>
      </p:sp>
      <p:sp>
        <p:nvSpPr>
          <p:cNvPr id="4" name="Text Placeholder 3">
            <a:extLst>
              <a:ext uri="{FF2B5EF4-FFF2-40B4-BE49-F238E27FC236}">
                <a16:creationId xmlns:a16="http://schemas.microsoft.com/office/drawing/2014/main" id="{6CCFEEC4-3A7B-F263-1F13-148FCF9A59FC}"/>
              </a:ext>
            </a:extLst>
          </p:cNvPr>
          <p:cNvSpPr>
            <a:spLocks noGrp="1"/>
          </p:cNvSpPr>
          <p:nvPr>
            <p:ph type="body" sz="quarter" idx="10"/>
          </p:nvPr>
        </p:nvSpPr>
        <p:spPr/>
        <p:txBody>
          <a:bodyPr/>
          <a:lstStyle/>
          <a:p>
            <a:endParaRPr lang="en-US" dirty="0"/>
          </a:p>
        </p:txBody>
      </p:sp>
      <p:graphicFrame>
        <p:nvGraphicFramePr>
          <p:cNvPr id="10" name="Diagram 9">
            <a:extLst>
              <a:ext uri="{FF2B5EF4-FFF2-40B4-BE49-F238E27FC236}">
                <a16:creationId xmlns:a16="http://schemas.microsoft.com/office/drawing/2014/main" id="{55EE8120-F17F-4F40-F35F-FB7DD11DF9EE}"/>
              </a:ext>
            </a:extLst>
          </p:cNvPr>
          <p:cNvGraphicFramePr/>
          <p:nvPr>
            <p:extLst>
              <p:ext uri="{D42A27DB-BD31-4B8C-83A1-F6EECF244321}">
                <p14:modId xmlns:p14="http://schemas.microsoft.com/office/powerpoint/2010/main" val="3387582123"/>
              </p:ext>
            </p:extLst>
          </p:nvPr>
        </p:nvGraphicFramePr>
        <p:xfrm>
          <a:off x="1123950" y="0"/>
          <a:ext cx="7169260" cy="4781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97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2020-Template-External">
  <a:themeElements>
    <a:clrScheme name="SAS 2020">
      <a:dk1>
        <a:srgbClr val="012036"/>
      </a:dk1>
      <a:lt1>
        <a:srgbClr val="FFFFFF"/>
      </a:lt1>
      <a:dk2>
        <a:srgbClr val="012036"/>
      </a:dk2>
      <a:lt2>
        <a:srgbClr val="768396"/>
      </a:lt2>
      <a:accent1>
        <a:srgbClr val="33A3FF"/>
      </a:accent1>
      <a:accent2>
        <a:srgbClr val="29D6CD"/>
      </a:accent2>
      <a:accent3>
        <a:srgbClr val="15B57B"/>
      </a:accent3>
      <a:accent4>
        <a:srgbClr val="6D69FF"/>
      </a:accent4>
      <a:accent5>
        <a:srgbClr val="86134F"/>
      </a:accent5>
      <a:accent6>
        <a:srgbClr val="FFCC32"/>
      </a:accent6>
      <a:hlink>
        <a:srgbClr val="6D69FF"/>
      </a:hlink>
      <a:folHlink>
        <a:srgbClr val="FFCC3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solidFill>
              <a:schemeClr val="bg1"/>
            </a:solidFill>
            <a:latin typeface="+mj-lt"/>
          </a:defRPr>
        </a:defPPr>
      </a:lstStyle>
    </a:txDef>
  </a:objectDefaults>
  <a:extraClrSchemeLst/>
  <a:extLst>
    <a:ext uri="{05A4C25C-085E-4340-85A3-A5531E510DB2}">
      <thm15:themeFamily xmlns:thm15="http://schemas.microsoft.com/office/thememl/2012/main" name="Presentation1" id="{B073ED02-2935-B44A-A6CB-DDD09AF28534}" vid="{3D556F1D-43AC-9A44-A933-3CB7A027B220}"/>
    </a:ext>
  </a:extLst>
</a:theme>
</file>

<file path=ppt/theme/theme2.xml><?xml version="1.0" encoding="utf-8"?>
<a:theme xmlns:a="http://schemas.openxmlformats.org/drawingml/2006/main" name="1_NDA">
  <a:themeElements>
    <a:clrScheme name="SAS 2020">
      <a:dk1>
        <a:srgbClr val="012036"/>
      </a:dk1>
      <a:lt1>
        <a:srgbClr val="FFFFFF"/>
      </a:lt1>
      <a:dk2>
        <a:srgbClr val="012036"/>
      </a:dk2>
      <a:lt2>
        <a:srgbClr val="768396"/>
      </a:lt2>
      <a:accent1>
        <a:srgbClr val="33A3FF"/>
      </a:accent1>
      <a:accent2>
        <a:srgbClr val="29D6CD"/>
      </a:accent2>
      <a:accent3>
        <a:srgbClr val="15B57B"/>
      </a:accent3>
      <a:accent4>
        <a:srgbClr val="6D69FF"/>
      </a:accent4>
      <a:accent5>
        <a:srgbClr val="86134F"/>
      </a:accent5>
      <a:accent6>
        <a:srgbClr val="FFCC32"/>
      </a:accent6>
      <a:hlink>
        <a:srgbClr val="6D69FF"/>
      </a:hlink>
      <a:folHlink>
        <a:srgbClr val="FFCC3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solidFill>
              <a:schemeClr val="bg1"/>
            </a:solidFill>
            <a:latin typeface="+mj-lt"/>
          </a:defRPr>
        </a:defPPr>
      </a:lstStyle>
    </a:txDef>
  </a:objectDefaults>
  <a:extraClrSchemeLst/>
  <a:extLst>
    <a:ext uri="{05A4C25C-085E-4340-85A3-A5531E510DB2}">
      <thm15:themeFamily xmlns:thm15="http://schemas.microsoft.com/office/thememl/2012/main" name="Presentation1" id="{B073ED02-2935-B44A-A6CB-DDD09AF28534}" vid="{FD92C41C-E938-6644-A877-2D0FB8407C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21692E5F5AA47AD410524706043D0" ma:contentTypeVersion="12" ma:contentTypeDescription="Create a new document." ma:contentTypeScope="" ma:versionID="95c322469c3fe4f741763cad6ded5626">
  <xsd:schema xmlns:xsd="http://www.w3.org/2001/XMLSchema" xmlns:xs="http://www.w3.org/2001/XMLSchema" xmlns:p="http://schemas.microsoft.com/office/2006/metadata/properties" xmlns:ns2="68ee75f8-bcc5-429e-9c7c-569c1f122df7" xmlns:ns3="21509094-e019-4316-8366-5b2d177b7d02" targetNamespace="http://schemas.microsoft.com/office/2006/metadata/properties" ma:root="true" ma:fieldsID="ba7dfee9f8b7d0f8e79a2450313ed9c4" ns2:_="" ns3:_="">
    <xsd:import namespace="68ee75f8-bcc5-429e-9c7c-569c1f122df7"/>
    <xsd:import namespace="21509094-e019-4316-8366-5b2d177b7d0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ee75f8-bcc5-429e-9c7c-569c1f122d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57de3fc-44c5-4a2b-8563-55ed11edeb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509094-e019-4316-8366-5b2d177b7d0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fa04aba-1ef5-4215-9be4-5920d613d598}" ma:internalName="TaxCatchAll" ma:showField="CatchAllData" ma:web="21509094-e019-4316-8366-5b2d177b7d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ee75f8-bcc5-429e-9c7c-569c1f122df7">
      <Terms xmlns="http://schemas.microsoft.com/office/infopath/2007/PartnerControls"/>
    </lcf76f155ced4ddcb4097134ff3c332f>
    <TaxCatchAll xmlns="21509094-e019-4316-8366-5b2d177b7d02" xsi:nil="true"/>
  </documentManagement>
</p:properties>
</file>

<file path=customXml/itemProps1.xml><?xml version="1.0" encoding="utf-8"?>
<ds:datastoreItem xmlns:ds="http://schemas.openxmlformats.org/officeDocument/2006/customXml" ds:itemID="{6577A92E-F12A-4533-96DE-843ADD5EEB70}"/>
</file>

<file path=customXml/itemProps2.xml><?xml version="1.0" encoding="utf-8"?>
<ds:datastoreItem xmlns:ds="http://schemas.openxmlformats.org/officeDocument/2006/customXml" ds:itemID="{0A1CDC7D-F9CF-4956-8C3F-BD3AFCE1A5D7}"/>
</file>

<file path=customXml/itemProps3.xml><?xml version="1.0" encoding="utf-8"?>
<ds:datastoreItem xmlns:ds="http://schemas.openxmlformats.org/officeDocument/2006/customXml" ds:itemID="{A98F0444-9E48-4043-8939-DD39C583F776}"/>
</file>

<file path=docProps/app.xml><?xml version="1.0" encoding="utf-8"?>
<Properties xmlns="http://schemas.openxmlformats.org/officeDocument/2006/extended-properties" xmlns:vt="http://schemas.openxmlformats.org/officeDocument/2006/docPropsVTypes">
  <Template>SAS-External-16x9</Template>
  <TotalTime>4666</TotalTime>
  <Words>1008</Words>
  <Application>Microsoft Office PowerPoint</Application>
  <PresentationFormat>On-screen Show (16:9)</PresentationFormat>
  <Paragraphs>126</Paragraphs>
  <Slides>13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Calbri</vt:lpstr>
      <vt:lpstr>Calibri</vt:lpstr>
      <vt:lpstr>Calibri Light</vt:lpstr>
      <vt:lpstr>Wingdings</vt:lpstr>
      <vt:lpstr>1_2020-Template-External</vt:lpstr>
      <vt:lpstr>1_NDA</vt:lpstr>
      <vt:lpstr>PowerPoint Presentation</vt:lpstr>
      <vt:lpstr>Please describe Artificial Intelligence</vt:lpstr>
      <vt:lpstr>5 Artificial Intelligence characteristics</vt:lpstr>
      <vt:lpstr>Artificial intelligence in everyday life</vt:lpstr>
      <vt:lpstr>PowerPoint Presentation</vt:lpstr>
      <vt:lpstr>Supply Chain Management</vt:lpstr>
      <vt:lpstr>Do we know our supply chain?</vt:lpstr>
      <vt:lpstr>Supply Chain Management</vt:lpstr>
      <vt:lpstr>Ways to improve</vt:lpstr>
      <vt:lpstr>How AI could help?</vt:lpstr>
      <vt:lpstr>The Road to Analytics-Driven Supply Chain</vt:lpstr>
      <vt:lpstr>5 focus areas of SAS Institute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Piotr Rozenbajgier</dc:creator>
  <cp:lastModifiedBy>Piotr Rozenbajgier</cp:lastModifiedBy>
  <cp:revision>2</cp:revision>
  <dcterms:created xsi:type="dcterms:W3CDTF">2023-03-21T09:38:45Z</dcterms:created>
  <dcterms:modified xsi:type="dcterms:W3CDTF">2023-03-24T15:25:06Z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451006F2-8E20-4D4E-B05C-4B5D02827FD6</vt:lpwstr>
  </property>
  <property fmtid="{D5CDD505-2E9C-101B-9397-08002B2CF9AE}" pid="3" name="ArticulatePath">
    <vt:lpwstr>2020-Template-External</vt:lpwstr>
  </property>
  <property fmtid="{D5CDD505-2E9C-101B-9397-08002B2CF9AE}" pid="4" name="ContentTypeId">
    <vt:lpwstr>0x010100C3521692E5F5AA47AD410524706043D0</vt:lpwstr>
  </property>
</Properties>
</file>